
<file path=[Content_Types].xml><?xml version="1.0" encoding="utf-8"?>
<Types xmlns="http://schemas.openxmlformats.org/package/2006/content-types">
  <Default Extension="png" ContentType="image/png"/>
  <Default Extension="emf" ContentType="image/x-emf"/>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5.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6.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7.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8.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9.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10.xml" ContentType="application/vnd.openxmlformats-officedocument.presentationml.notesSlide+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5"/>
  </p:notesMasterIdLst>
  <p:sldIdLst>
    <p:sldId id="257" r:id="rId2"/>
    <p:sldId id="283" r:id="rId3"/>
    <p:sldId id="284" r:id="rId4"/>
    <p:sldId id="270" r:id="rId5"/>
    <p:sldId id="271" r:id="rId6"/>
    <p:sldId id="272" r:id="rId7"/>
    <p:sldId id="273" r:id="rId8"/>
    <p:sldId id="274" r:id="rId9"/>
    <p:sldId id="275" r:id="rId10"/>
    <p:sldId id="278" r:id="rId11"/>
    <p:sldId id="279" r:id="rId12"/>
    <p:sldId id="280" r:id="rId13"/>
    <p:sldId id="281" r:id="rId14"/>
    <p:sldId id="282" r:id="rId15"/>
    <p:sldId id="269" r:id="rId16"/>
    <p:sldId id="258" r:id="rId17"/>
    <p:sldId id="263" r:id="rId18"/>
    <p:sldId id="268" r:id="rId19"/>
    <p:sldId id="267" r:id="rId20"/>
    <p:sldId id="265" r:id="rId21"/>
    <p:sldId id="264" r:id="rId22"/>
    <p:sldId id="285" r:id="rId23"/>
    <p:sldId id="286" r:id="rId24"/>
    <p:sldId id="287" r:id="rId25"/>
    <p:sldId id="288" r:id="rId26"/>
    <p:sldId id="289" r:id="rId27"/>
    <p:sldId id="291" r:id="rId28"/>
    <p:sldId id="292" r:id="rId29"/>
    <p:sldId id="293" r:id="rId30"/>
    <p:sldId id="294" r:id="rId31"/>
    <p:sldId id="296" r:id="rId32"/>
    <p:sldId id="297" r:id="rId33"/>
    <p:sldId id="298" r:id="rId3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851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5" autoAdjust="0"/>
    <p:restoredTop sz="94632" autoAdjust="0"/>
  </p:normalViewPr>
  <p:slideViewPr>
    <p:cSldViewPr>
      <p:cViewPr varScale="1">
        <p:scale>
          <a:sx n="84" d="100"/>
          <a:sy n="84" d="100"/>
        </p:scale>
        <p:origin x="-1387" y="-67"/>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diagrams/_rels/data12.xml.rels><?xml version="1.0" encoding="UTF-8" standalone="yes"?>
<Relationships xmlns="http://schemas.openxmlformats.org/package/2006/relationships"><Relationship Id="rId1" Type="http://schemas.openxmlformats.org/officeDocument/2006/relationships/image" Target="../media/image8.png"/></Relationships>
</file>

<file path=ppt/diagrams/_rels/data14.xml.rels><?xml version="1.0" encoding="UTF-8" standalone="yes"?>
<Relationships xmlns="http://schemas.openxmlformats.org/package/2006/relationships"><Relationship Id="rId1" Type="http://schemas.openxmlformats.org/officeDocument/2006/relationships/image" Target="../media/image12.png"/></Relationships>
</file>

<file path=ppt/diagrams/_rels/data15.xml.rels><?xml version="1.0" encoding="UTF-8" standalone="yes"?>
<Relationships xmlns="http://schemas.openxmlformats.org/package/2006/relationships"><Relationship Id="rId1" Type="http://schemas.openxmlformats.org/officeDocument/2006/relationships/image" Target="../media/image15.png"/></Relationships>
</file>

<file path=ppt/diagrams/_rels/drawing12.xml.rels><?xml version="1.0" encoding="UTF-8" standalone="yes"?>
<Relationships xmlns="http://schemas.openxmlformats.org/package/2006/relationships"><Relationship Id="rId1" Type="http://schemas.openxmlformats.org/officeDocument/2006/relationships/image" Target="../media/image8.png"/></Relationships>
</file>

<file path=ppt/diagrams/_rels/drawing14.xml.rels><?xml version="1.0" encoding="UTF-8" standalone="yes"?>
<Relationships xmlns="http://schemas.openxmlformats.org/package/2006/relationships"><Relationship Id="rId1" Type="http://schemas.openxmlformats.org/officeDocument/2006/relationships/image" Target="../media/image12.png"/></Relationships>
</file>

<file path=ppt/diagrams/_rels/drawing15.xml.rels><?xml version="1.0" encoding="UTF-8" standalone="yes"?>
<Relationships xmlns="http://schemas.openxmlformats.org/package/2006/relationships"><Relationship Id="rId1"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E513DB-BB89-4536-A684-59FB232BA65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01C81D91-59BA-463F-BC2F-B41D7D72D698}">
      <dgm:prSet phldrT="[Text]" custT="1"/>
      <dgm:spPr/>
      <dgm:t>
        <a:bodyPr/>
        <a:lstStyle/>
        <a:p>
          <a:r>
            <a:rPr lang="en-US" sz="2400" dirty="0" smtClean="0">
              <a:latin typeface="+mj-lt"/>
            </a:rPr>
            <a:t>Purpose</a:t>
          </a:r>
          <a:endParaRPr lang="en-US" sz="2400" dirty="0">
            <a:latin typeface="+mj-lt"/>
          </a:endParaRPr>
        </a:p>
      </dgm:t>
    </dgm:pt>
    <dgm:pt modelId="{A2CA8995-96B1-4A40-AE1C-FFAC6EF007FC}" type="parTrans" cxnId="{1766D446-ABCC-4F8C-AF64-EEC3EAAA4233}">
      <dgm:prSet/>
      <dgm:spPr/>
      <dgm:t>
        <a:bodyPr/>
        <a:lstStyle/>
        <a:p>
          <a:endParaRPr lang="en-US"/>
        </a:p>
      </dgm:t>
    </dgm:pt>
    <dgm:pt modelId="{D6891D5D-ED0F-414C-9950-3A53A2C0B67A}" type="sibTrans" cxnId="{1766D446-ABCC-4F8C-AF64-EEC3EAAA4233}">
      <dgm:prSet/>
      <dgm:spPr/>
      <dgm:t>
        <a:bodyPr/>
        <a:lstStyle/>
        <a:p>
          <a:endParaRPr lang="en-US"/>
        </a:p>
      </dgm:t>
    </dgm:pt>
    <dgm:pt modelId="{09FECF90-BFCE-460E-83C6-8D82BDADB5D8}">
      <dgm:prSet phldrT="[Text]"/>
      <dgm:spPr/>
      <dgm:t>
        <a:bodyPr/>
        <a:lstStyle/>
        <a:p>
          <a:r>
            <a:rPr lang="en-US" i="1" dirty="0" smtClean="0">
              <a:latin typeface="+mj-lt"/>
            </a:rPr>
            <a:t>Implement Law </a:t>
          </a:r>
          <a:endParaRPr lang="en-US" i="1" dirty="0">
            <a:latin typeface="+mj-lt"/>
          </a:endParaRPr>
        </a:p>
      </dgm:t>
    </dgm:pt>
    <dgm:pt modelId="{50FE5484-F276-4E64-982C-15EB67B0F0D9}" type="parTrans" cxnId="{527D0909-F4C5-4256-9CDF-9D2DFCCF6475}">
      <dgm:prSet/>
      <dgm:spPr/>
      <dgm:t>
        <a:bodyPr/>
        <a:lstStyle/>
        <a:p>
          <a:endParaRPr lang="en-US"/>
        </a:p>
      </dgm:t>
    </dgm:pt>
    <dgm:pt modelId="{CC9DF212-0CEB-4081-AB01-1B5E020A66EF}" type="sibTrans" cxnId="{527D0909-F4C5-4256-9CDF-9D2DFCCF6475}">
      <dgm:prSet/>
      <dgm:spPr/>
      <dgm:t>
        <a:bodyPr/>
        <a:lstStyle/>
        <a:p>
          <a:endParaRPr lang="en-US"/>
        </a:p>
      </dgm:t>
    </dgm:pt>
    <dgm:pt modelId="{3B36D7EB-C43C-420A-8762-B81F29E92C91}">
      <dgm:prSet phldrT="[Text]"/>
      <dgm:spPr/>
      <dgm:t>
        <a:bodyPr/>
        <a:lstStyle/>
        <a:p>
          <a:r>
            <a:rPr lang="en-US" i="1" dirty="0" smtClean="0">
              <a:latin typeface="+mj-lt"/>
            </a:rPr>
            <a:t>Develop procedures</a:t>
          </a:r>
          <a:endParaRPr lang="en-US" i="1" dirty="0">
            <a:latin typeface="+mj-lt"/>
          </a:endParaRPr>
        </a:p>
      </dgm:t>
    </dgm:pt>
    <dgm:pt modelId="{15C14E82-D254-46B1-823C-C1D712277C09}" type="parTrans" cxnId="{1787C490-B25F-4182-B1C9-7C4E4B9F185C}">
      <dgm:prSet/>
      <dgm:spPr/>
      <dgm:t>
        <a:bodyPr/>
        <a:lstStyle/>
        <a:p>
          <a:endParaRPr lang="en-US"/>
        </a:p>
      </dgm:t>
    </dgm:pt>
    <dgm:pt modelId="{A22C98E7-6C56-4A45-A1DF-AF64D78A594E}" type="sibTrans" cxnId="{1787C490-B25F-4182-B1C9-7C4E4B9F185C}">
      <dgm:prSet/>
      <dgm:spPr/>
      <dgm:t>
        <a:bodyPr/>
        <a:lstStyle/>
        <a:p>
          <a:endParaRPr lang="en-US"/>
        </a:p>
      </dgm:t>
    </dgm:pt>
    <dgm:pt modelId="{EE6EB441-3A9D-4683-861C-D07E36249739}">
      <dgm:prSet phldrT="[Text]" custT="1"/>
      <dgm:spPr/>
      <dgm:t>
        <a:bodyPr/>
        <a:lstStyle/>
        <a:p>
          <a:r>
            <a:rPr lang="en-US" sz="2400" dirty="0" smtClean="0">
              <a:latin typeface="+mj-lt"/>
            </a:rPr>
            <a:t>Limitations</a:t>
          </a:r>
          <a:endParaRPr lang="en-US" sz="2400" dirty="0">
            <a:latin typeface="+mj-lt"/>
          </a:endParaRPr>
        </a:p>
      </dgm:t>
    </dgm:pt>
    <dgm:pt modelId="{C2B367D8-C748-41D6-A9D2-C560E4BD15E9}" type="parTrans" cxnId="{ED78CE93-E319-45DE-A97D-1E72A39E01F3}">
      <dgm:prSet/>
      <dgm:spPr/>
      <dgm:t>
        <a:bodyPr/>
        <a:lstStyle/>
        <a:p>
          <a:endParaRPr lang="en-US"/>
        </a:p>
      </dgm:t>
    </dgm:pt>
    <dgm:pt modelId="{CD210523-E239-4453-9357-3DC2CBE430F7}" type="sibTrans" cxnId="{ED78CE93-E319-45DE-A97D-1E72A39E01F3}">
      <dgm:prSet/>
      <dgm:spPr/>
      <dgm:t>
        <a:bodyPr/>
        <a:lstStyle/>
        <a:p>
          <a:endParaRPr lang="en-US"/>
        </a:p>
      </dgm:t>
    </dgm:pt>
    <dgm:pt modelId="{2217B9D9-BAFE-4753-B14B-37A4F6027AC8}">
      <dgm:prSet phldrT="[Text]"/>
      <dgm:spPr/>
      <dgm:t>
        <a:bodyPr/>
        <a:lstStyle/>
        <a:p>
          <a:r>
            <a:rPr lang="en-US" i="1" dirty="0" smtClean="0">
              <a:latin typeface="+mj-lt"/>
            </a:rPr>
            <a:t>Statutory Authority (Rulemaking Authority)</a:t>
          </a:r>
          <a:endParaRPr lang="en-US" i="1" dirty="0">
            <a:latin typeface="+mj-lt"/>
          </a:endParaRPr>
        </a:p>
      </dgm:t>
    </dgm:pt>
    <dgm:pt modelId="{7DBA7948-D520-4896-B326-2EFB664E84C5}" type="parTrans" cxnId="{6E556279-C5EE-49A8-91D1-660A7AB1D660}">
      <dgm:prSet/>
      <dgm:spPr/>
      <dgm:t>
        <a:bodyPr/>
        <a:lstStyle/>
        <a:p>
          <a:endParaRPr lang="en-US"/>
        </a:p>
      </dgm:t>
    </dgm:pt>
    <dgm:pt modelId="{4C49EEEC-D425-412A-992D-32A249B530CF}" type="sibTrans" cxnId="{6E556279-C5EE-49A8-91D1-660A7AB1D660}">
      <dgm:prSet/>
      <dgm:spPr/>
      <dgm:t>
        <a:bodyPr/>
        <a:lstStyle/>
        <a:p>
          <a:endParaRPr lang="en-US"/>
        </a:p>
      </dgm:t>
    </dgm:pt>
    <dgm:pt modelId="{2D6C6AB7-E603-44D1-8388-1032DA31221B}">
      <dgm:prSet phldrT="[Text]" custT="1"/>
      <dgm:spPr/>
      <dgm:t>
        <a:bodyPr/>
        <a:lstStyle/>
        <a:p>
          <a:r>
            <a:rPr lang="en-US" sz="2400" dirty="0" smtClean="0">
              <a:latin typeface="+mj-lt"/>
            </a:rPr>
            <a:t>Content</a:t>
          </a:r>
          <a:endParaRPr lang="en-US" sz="2400" dirty="0">
            <a:latin typeface="+mj-lt"/>
          </a:endParaRPr>
        </a:p>
      </dgm:t>
    </dgm:pt>
    <dgm:pt modelId="{57160477-E4ED-4D5B-A4E2-5B43C1A54966}" type="parTrans" cxnId="{C9D9DAA4-BAFA-48C3-872E-B7F4D55258B3}">
      <dgm:prSet/>
      <dgm:spPr/>
      <dgm:t>
        <a:bodyPr/>
        <a:lstStyle/>
        <a:p>
          <a:endParaRPr lang="en-US"/>
        </a:p>
      </dgm:t>
    </dgm:pt>
    <dgm:pt modelId="{2E6EAAC6-4DE2-4773-B053-A258DCA60C14}" type="sibTrans" cxnId="{C9D9DAA4-BAFA-48C3-872E-B7F4D55258B3}">
      <dgm:prSet/>
      <dgm:spPr/>
      <dgm:t>
        <a:bodyPr/>
        <a:lstStyle/>
        <a:p>
          <a:endParaRPr lang="en-US"/>
        </a:p>
      </dgm:t>
    </dgm:pt>
    <dgm:pt modelId="{E42C18EB-EFC0-4DA5-A3B7-F7ADFE5E4D78}">
      <dgm:prSet phldrT="[Text]" custT="1"/>
      <dgm:spPr/>
      <dgm:t>
        <a:bodyPr/>
        <a:lstStyle/>
        <a:p>
          <a:r>
            <a:rPr lang="en-US" sz="2400" i="1" dirty="0" smtClean="0">
              <a:latin typeface="+mj-lt"/>
            </a:rPr>
            <a:t>Language</a:t>
          </a:r>
          <a:endParaRPr lang="en-US" sz="2400" i="1" dirty="0">
            <a:latin typeface="+mj-lt"/>
          </a:endParaRPr>
        </a:p>
      </dgm:t>
    </dgm:pt>
    <dgm:pt modelId="{94B2AD2D-E07B-40DA-8B10-6E14B599C598}" type="parTrans" cxnId="{9D307059-A5F0-4455-9498-54D08EFBC4CA}">
      <dgm:prSet/>
      <dgm:spPr/>
      <dgm:t>
        <a:bodyPr/>
        <a:lstStyle/>
        <a:p>
          <a:endParaRPr lang="en-US"/>
        </a:p>
      </dgm:t>
    </dgm:pt>
    <dgm:pt modelId="{57C03924-0E26-42DC-8DD5-EBCA74AB8F38}" type="sibTrans" cxnId="{9D307059-A5F0-4455-9498-54D08EFBC4CA}">
      <dgm:prSet/>
      <dgm:spPr/>
      <dgm:t>
        <a:bodyPr/>
        <a:lstStyle/>
        <a:p>
          <a:endParaRPr lang="en-US"/>
        </a:p>
      </dgm:t>
    </dgm:pt>
    <dgm:pt modelId="{90295713-2B4A-4768-B8DE-5973E60E5358}">
      <dgm:prSet phldrT="[Text]" custT="1"/>
      <dgm:spPr/>
      <dgm:t>
        <a:bodyPr/>
        <a:lstStyle/>
        <a:p>
          <a:r>
            <a:rPr lang="en-US" sz="2400" i="1" dirty="0" smtClean="0">
              <a:latin typeface="+mj-lt"/>
            </a:rPr>
            <a:t>Fulfill purpose of rulemaking </a:t>
          </a:r>
          <a:endParaRPr lang="en-US" sz="2400" i="1" dirty="0">
            <a:latin typeface="+mj-lt"/>
          </a:endParaRPr>
        </a:p>
      </dgm:t>
    </dgm:pt>
    <dgm:pt modelId="{53DD74BF-440A-4373-B8C9-F713F420FEC2}" type="parTrans" cxnId="{91368DB5-32FD-4EA1-A824-C0DD33CEE13D}">
      <dgm:prSet/>
      <dgm:spPr/>
      <dgm:t>
        <a:bodyPr/>
        <a:lstStyle/>
        <a:p>
          <a:endParaRPr lang="en-US"/>
        </a:p>
      </dgm:t>
    </dgm:pt>
    <dgm:pt modelId="{6499E801-64D6-418E-9DAB-05DCFD9435DF}" type="sibTrans" cxnId="{91368DB5-32FD-4EA1-A824-C0DD33CEE13D}">
      <dgm:prSet/>
      <dgm:spPr/>
      <dgm:t>
        <a:bodyPr/>
        <a:lstStyle/>
        <a:p>
          <a:endParaRPr lang="en-US"/>
        </a:p>
      </dgm:t>
    </dgm:pt>
    <dgm:pt modelId="{B951B450-63BC-4E02-B7EA-060B4D13DF7D}">
      <dgm:prSet phldrT="[Text]"/>
      <dgm:spPr/>
      <dgm:t>
        <a:bodyPr/>
        <a:lstStyle/>
        <a:p>
          <a:r>
            <a:rPr lang="en-US" i="1" dirty="0" smtClean="0">
              <a:latin typeface="+mj-lt"/>
            </a:rPr>
            <a:t>4 corners of statute</a:t>
          </a:r>
          <a:endParaRPr lang="en-US" i="1" dirty="0">
            <a:latin typeface="+mj-lt"/>
          </a:endParaRPr>
        </a:p>
      </dgm:t>
    </dgm:pt>
    <dgm:pt modelId="{8E231E5F-E655-4313-AADD-0975D3D683B8}" type="parTrans" cxnId="{505DEF68-8493-49A6-A532-E7992396B4D4}">
      <dgm:prSet/>
      <dgm:spPr/>
      <dgm:t>
        <a:bodyPr/>
        <a:lstStyle/>
        <a:p>
          <a:endParaRPr lang="en-US"/>
        </a:p>
      </dgm:t>
    </dgm:pt>
    <dgm:pt modelId="{4E45AA7D-8A01-46B7-A43F-AE264DF89B8C}" type="sibTrans" cxnId="{505DEF68-8493-49A6-A532-E7992396B4D4}">
      <dgm:prSet/>
      <dgm:spPr/>
      <dgm:t>
        <a:bodyPr/>
        <a:lstStyle/>
        <a:p>
          <a:endParaRPr lang="en-US"/>
        </a:p>
      </dgm:t>
    </dgm:pt>
    <dgm:pt modelId="{412C88F2-EA6A-46B6-BDC9-D57752916CB3}">
      <dgm:prSet phldrT="[Text]" custT="1"/>
      <dgm:spPr/>
      <dgm:t>
        <a:bodyPr/>
        <a:lstStyle/>
        <a:p>
          <a:r>
            <a:rPr lang="en-US" sz="2400" i="1" dirty="0" smtClean="0">
              <a:latin typeface="+mj-lt"/>
            </a:rPr>
            <a:t>Stay within Limitations</a:t>
          </a:r>
          <a:endParaRPr lang="en-US" sz="2400" i="1" dirty="0">
            <a:latin typeface="+mj-lt"/>
          </a:endParaRPr>
        </a:p>
      </dgm:t>
    </dgm:pt>
    <dgm:pt modelId="{3D9AC724-F5F5-40C0-808D-990044704C03}" type="parTrans" cxnId="{C5924D2C-9287-45EB-871A-84A8B538AFA7}">
      <dgm:prSet/>
      <dgm:spPr/>
      <dgm:t>
        <a:bodyPr/>
        <a:lstStyle/>
        <a:p>
          <a:endParaRPr lang="en-US"/>
        </a:p>
      </dgm:t>
    </dgm:pt>
    <dgm:pt modelId="{9F5C6269-89E7-4CD1-8A0A-DAA8E9EDF173}" type="sibTrans" cxnId="{C5924D2C-9287-45EB-871A-84A8B538AFA7}">
      <dgm:prSet/>
      <dgm:spPr/>
      <dgm:t>
        <a:bodyPr/>
        <a:lstStyle/>
        <a:p>
          <a:endParaRPr lang="en-US"/>
        </a:p>
      </dgm:t>
    </dgm:pt>
    <dgm:pt modelId="{4F2B8E26-EFEC-4920-9235-0C5772216183}" type="pres">
      <dgm:prSet presAssocID="{28E513DB-BB89-4536-A684-59FB232BA658}" presName="Name0" presStyleCnt="0">
        <dgm:presLayoutVars>
          <dgm:dir/>
          <dgm:animLvl val="lvl"/>
          <dgm:resizeHandles val="exact"/>
        </dgm:presLayoutVars>
      </dgm:prSet>
      <dgm:spPr/>
      <dgm:t>
        <a:bodyPr/>
        <a:lstStyle/>
        <a:p>
          <a:endParaRPr lang="en-US"/>
        </a:p>
      </dgm:t>
    </dgm:pt>
    <dgm:pt modelId="{B0F36EA0-1509-41D2-866D-54AF69EC4EDD}" type="pres">
      <dgm:prSet presAssocID="{01C81D91-59BA-463F-BC2F-B41D7D72D698}" presName="composite" presStyleCnt="0"/>
      <dgm:spPr/>
    </dgm:pt>
    <dgm:pt modelId="{9176665C-3199-435E-BB7A-9E688E400A17}" type="pres">
      <dgm:prSet presAssocID="{01C81D91-59BA-463F-BC2F-B41D7D72D698}" presName="parTx" presStyleLbl="alignNode1" presStyleIdx="0" presStyleCnt="3" custLinFactNeighborX="-103" custLinFactNeighborY="-5440">
        <dgm:presLayoutVars>
          <dgm:chMax val="0"/>
          <dgm:chPref val="0"/>
          <dgm:bulletEnabled val="1"/>
        </dgm:presLayoutVars>
      </dgm:prSet>
      <dgm:spPr/>
      <dgm:t>
        <a:bodyPr/>
        <a:lstStyle/>
        <a:p>
          <a:endParaRPr lang="en-US"/>
        </a:p>
      </dgm:t>
    </dgm:pt>
    <dgm:pt modelId="{4903CA9C-04E3-4794-A743-059246B0AC8C}" type="pres">
      <dgm:prSet presAssocID="{01C81D91-59BA-463F-BC2F-B41D7D72D698}" presName="desTx" presStyleLbl="alignAccFollowNode1" presStyleIdx="0" presStyleCnt="3" custScaleY="100000" custLinFactNeighborX="4000" custLinFactNeighborY="-5417">
        <dgm:presLayoutVars>
          <dgm:bulletEnabled val="1"/>
        </dgm:presLayoutVars>
      </dgm:prSet>
      <dgm:spPr/>
      <dgm:t>
        <a:bodyPr/>
        <a:lstStyle/>
        <a:p>
          <a:endParaRPr lang="en-US"/>
        </a:p>
      </dgm:t>
    </dgm:pt>
    <dgm:pt modelId="{ACCA9FB2-30DF-407F-B524-34B8244FE78D}" type="pres">
      <dgm:prSet presAssocID="{D6891D5D-ED0F-414C-9950-3A53A2C0B67A}" presName="space" presStyleCnt="0"/>
      <dgm:spPr/>
    </dgm:pt>
    <dgm:pt modelId="{24786E49-B9EF-42B2-9DC4-B3AD5DF85C85}" type="pres">
      <dgm:prSet presAssocID="{EE6EB441-3A9D-4683-861C-D07E36249739}" presName="composite" presStyleCnt="0"/>
      <dgm:spPr/>
    </dgm:pt>
    <dgm:pt modelId="{C421AAF3-3D3E-4271-8D45-DF48CF4A25A5}" type="pres">
      <dgm:prSet presAssocID="{EE6EB441-3A9D-4683-861C-D07E36249739}" presName="parTx" presStyleLbl="alignNode1" presStyleIdx="1" presStyleCnt="3" custLinFactNeighborX="-2127" custLinFactNeighborY="34411">
        <dgm:presLayoutVars>
          <dgm:chMax val="0"/>
          <dgm:chPref val="0"/>
          <dgm:bulletEnabled val="1"/>
        </dgm:presLayoutVars>
      </dgm:prSet>
      <dgm:spPr/>
      <dgm:t>
        <a:bodyPr/>
        <a:lstStyle/>
        <a:p>
          <a:endParaRPr lang="en-US"/>
        </a:p>
      </dgm:t>
    </dgm:pt>
    <dgm:pt modelId="{BCE10E01-1DBF-4E8D-8665-367501F4A7C2}" type="pres">
      <dgm:prSet presAssocID="{EE6EB441-3A9D-4683-861C-D07E36249739}" presName="desTx" presStyleLbl="alignAccFollowNode1" presStyleIdx="1" presStyleCnt="3" custScaleY="104267" custLinFactNeighborX="-2127" custLinFactNeighborY="27162">
        <dgm:presLayoutVars>
          <dgm:bulletEnabled val="1"/>
        </dgm:presLayoutVars>
      </dgm:prSet>
      <dgm:spPr/>
      <dgm:t>
        <a:bodyPr/>
        <a:lstStyle/>
        <a:p>
          <a:endParaRPr lang="en-US"/>
        </a:p>
      </dgm:t>
    </dgm:pt>
    <dgm:pt modelId="{659A1B29-6219-4303-9AA5-535E0E0916BC}" type="pres">
      <dgm:prSet presAssocID="{CD210523-E239-4453-9357-3DC2CBE430F7}" presName="space" presStyleCnt="0"/>
      <dgm:spPr/>
    </dgm:pt>
    <dgm:pt modelId="{553E2D1E-0B5F-43FA-8665-F2C6E76A180D}" type="pres">
      <dgm:prSet presAssocID="{2D6C6AB7-E603-44D1-8388-1032DA31221B}" presName="composite" presStyleCnt="0"/>
      <dgm:spPr/>
    </dgm:pt>
    <dgm:pt modelId="{19A49FEF-80F0-48A9-987C-694912644E02}" type="pres">
      <dgm:prSet presAssocID="{2D6C6AB7-E603-44D1-8388-1032DA31221B}" presName="parTx" presStyleLbl="alignNode1" presStyleIdx="2" presStyleCnt="3" custLinFactNeighborX="-290" custLinFactNeighborY="-1543">
        <dgm:presLayoutVars>
          <dgm:chMax val="0"/>
          <dgm:chPref val="0"/>
          <dgm:bulletEnabled val="1"/>
        </dgm:presLayoutVars>
      </dgm:prSet>
      <dgm:spPr/>
      <dgm:t>
        <a:bodyPr/>
        <a:lstStyle/>
        <a:p>
          <a:endParaRPr lang="en-US"/>
        </a:p>
      </dgm:t>
    </dgm:pt>
    <dgm:pt modelId="{9DEA71FE-4FAC-447C-B3A0-D4E1C9BD4350}" type="pres">
      <dgm:prSet presAssocID="{2D6C6AB7-E603-44D1-8388-1032DA31221B}" presName="desTx" presStyleLbl="alignAccFollowNode1" presStyleIdx="2" presStyleCnt="3">
        <dgm:presLayoutVars>
          <dgm:bulletEnabled val="1"/>
        </dgm:presLayoutVars>
      </dgm:prSet>
      <dgm:spPr/>
      <dgm:t>
        <a:bodyPr/>
        <a:lstStyle/>
        <a:p>
          <a:endParaRPr lang="en-US"/>
        </a:p>
      </dgm:t>
    </dgm:pt>
  </dgm:ptLst>
  <dgm:cxnLst>
    <dgm:cxn modelId="{9817F3C1-1D1D-4CFD-9352-073E45BBCE46}" type="presOf" srcId="{EE6EB441-3A9D-4683-861C-D07E36249739}" destId="{C421AAF3-3D3E-4271-8D45-DF48CF4A25A5}" srcOrd="0" destOrd="0" presId="urn:microsoft.com/office/officeart/2005/8/layout/hList1"/>
    <dgm:cxn modelId="{505DEF68-8493-49A6-A532-E7992396B4D4}" srcId="{EE6EB441-3A9D-4683-861C-D07E36249739}" destId="{B951B450-63BC-4E02-B7EA-060B4D13DF7D}" srcOrd="1" destOrd="0" parTransId="{8E231E5F-E655-4313-AADD-0975D3D683B8}" sibTransId="{4E45AA7D-8A01-46B7-A43F-AE264DF89B8C}"/>
    <dgm:cxn modelId="{9D307059-A5F0-4455-9498-54D08EFBC4CA}" srcId="{2D6C6AB7-E603-44D1-8388-1032DA31221B}" destId="{E42C18EB-EFC0-4DA5-A3B7-F7ADFE5E4D78}" srcOrd="0" destOrd="0" parTransId="{94B2AD2D-E07B-40DA-8B10-6E14B599C598}" sibTransId="{57C03924-0E26-42DC-8DD5-EBCA74AB8F38}"/>
    <dgm:cxn modelId="{527D0909-F4C5-4256-9CDF-9D2DFCCF6475}" srcId="{01C81D91-59BA-463F-BC2F-B41D7D72D698}" destId="{09FECF90-BFCE-460E-83C6-8D82BDADB5D8}" srcOrd="0" destOrd="0" parTransId="{50FE5484-F276-4E64-982C-15EB67B0F0D9}" sibTransId="{CC9DF212-0CEB-4081-AB01-1B5E020A66EF}"/>
    <dgm:cxn modelId="{C06BC0FE-81C9-4E65-AE21-E2782379527C}" type="presOf" srcId="{3B36D7EB-C43C-420A-8762-B81F29E92C91}" destId="{4903CA9C-04E3-4794-A743-059246B0AC8C}" srcOrd="0" destOrd="1" presId="urn:microsoft.com/office/officeart/2005/8/layout/hList1"/>
    <dgm:cxn modelId="{CCD54672-BE03-48A0-8801-32CC4F25775A}" type="presOf" srcId="{28E513DB-BB89-4536-A684-59FB232BA658}" destId="{4F2B8E26-EFEC-4920-9235-0C5772216183}" srcOrd="0" destOrd="0" presId="urn:microsoft.com/office/officeart/2005/8/layout/hList1"/>
    <dgm:cxn modelId="{20D2CCB6-3D62-4680-9510-A295A93639D0}" type="presOf" srcId="{01C81D91-59BA-463F-BC2F-B41D7D72D698}" destId="{9176665C-3199-435E-BB7A-9E688E400A17}" srcOrd="0" destOrd="0" presId="urn:microsoft.com/office/officeart/2005/8/layout/hList1"/>
    <dgm:cxn modelId="{C5924D2C-9287-45EB-871A-84A8B538AFA7}" srcId="{2D6C6AB7-E603-44D1-8388-1032DA31221B}" destId="{412C88F2-EA6A-46B6-BDC9-D57752916CB3}" srcOrd="2" destOrd="0" parTransId="{3D9AC724-F5F5-40C0-808D-990044704C03}" sibTransId="{9F5C6269-89E7-4CD1-8A0A-DAA8E9EDF173}"/>
    <dgm:cxn modelId="{C9D9DAA4-BAFA-48C3-872E-B7F4D55258B3}" srcId="{28E513DB-BB89-4536-A684-59FB232BA658}" destId="{2D6C6AB7-E603-44D1-8388-1032DA31221B}" srcOrd="2" destOrd="0" parTransId="{57160477-E4ED-4D5B-A4E2-5B43C1A54966}" sibTransId="{2E6EAAC6-4DE2-4773-B053-A258DCA60C14}"/>
    <dgm:cxn modelId="{1787C490-B25F-4182-B1C9-7C4E4B9F185C}" srcId="{01C81D91-59BA-463F-BC2F-B41D7D72D698}" destId="{3B36D7EB-C43C-420A-8762-B81F29E92C91}" srcOrd="1" destOrd="0" parTransId="{15C14E82-D254-46B1-823C-C1D712277C09}" sibTransId="{A22C98E7-6C56-4A45-A1DF-AF64D78A594E}"/>
    <dgm:cxn modelId="{AE918876-786A-4C2E-B69C-99EB61B9802A}" type="presOf" srcId="{2D6C6AB7-E603-44D1-8388-1032DA31221B}" destId="{19A49FEF-80F0-48A9-987C-694912644E02}" srcOrd="0" destOrd="0" presId="urn:microsoft.com/office/officeart/2005/8/layout/hList1"/>
    <dgm:cxn modelId="{6E556279-C5EE-49A8-91D1-660A7AB1D660}" srcId="{EE6EB441-3A9D-4683-861C-D07E36249739}" destId="{2217B9D9-BAFE-4753-B14B-37A4F6027AC8}" srcOrd="0" destOrd="0" parTransId="{7DBA7948-D520-4896-B326-2EFB664E84C5}" sibTransId="{4C49EEEC-D425-412A-992D-32A249B530CF}"/>
    <dgm:cxn modelId="{91368DB5-32FD-4EA1-A824-C0DD33CEE13D}" srcId="{2D6C6AB7-E603-44D1-8388-1032DA31221B}" destId="{90295713-2B4A-4768-B8DE-5973E60E5358}" srcOrd="1" destOrd="0" parTransId="{53DD74BF-440A-4373-B8C9-F713F420FEC2}" sibTransId="{6499E801-64D6-418E-9DAB-05DCFD9435DF}"/>
    <dgm:cxn modelId="{A43FB2F4-D4DF-440E-84FC-8757AC036659}" type="presOf" srcId="{09FECF90-BFCE-460E-83C6-8D82BDADB5D8}" destId="{4903CA9C-04E3-4794-A743-059246B0AC8C}" srcOrd="0" destOrd="0" presId="urn:microsoft.com/office/officeart/2005/8/layout/hList1"/>
    <dgm:cxn modelId="{185F6FC3-7F2D-439F-BA02-5F0370CA6A16}" type="presOf" srcId="{2217B9D9-BAFE-4753-B14B-37A4F6027AC8}" destId="{BCE10E01-1DBF-4E8D-8665-367501F4A7C2}" srcOrd="0" destOrd="0" presId="urn:microsoft.com/office/officeart/2005/8/layout/hList1"/>
    <dgm:cxn modelId="{F82FE507-A811-46DE-AE76-359DDDA298CE}" type="presOf" srcId="{90295713-2B4A-4768-B8DE-5973E60E5358}" destId="{9DEA71FE-4FAC-447C-B3A0-D4E1C9BD4350}" srcOrd="0" destOrd="1" presId="urn:microsoft.com/office/officeart/2005/8/layout/hList1"/>
    <dgm:cxn modelId="{68989FE8-89C0-4A50-BDBA-EC408D0F5D6A}" type="presOf" srcId="{E42C18EB-EFC0-4DA5-A3B7-F7ADFE5E4D78}" destId="{9DEA71FE-4FAC-447C-B3A0-D4E1C9BD4350}" srcOrd="0" destOrd="0" presId="urn:microsoft.com/office/officeart/2005/8/layout/hList1"/>
    <dgm:cxn modelId="{319682D8-2EBA-4697-8D23-996213035560}" type="presOf" srcId="{B951B450-63BC-4E02-B7EA-060B4D13DF7D}" destId="{BCE10E01-1DBF-4E8D-8665-367501F4A7C2}" srcOrd="0" destOrd="1" presId="urn:microsoft.com/office/officeart/2005/8/layout/hList1"/>
    <dgm:cxn modelId="{DAD3B763-4F8D-453A-A643-DBD5A54EEE46}" type="presOf" srcId="{412C88F2-EA6A-46B6-BDC9-D57752916CB3}" destId="{9DEA71FE-4FAC-447C-B3A0-D4E1C9BD4350}" srcOrd="0" destOrd="2" presId="urn:microsoft.com/office/officeart/2005/8/layout/hList1"/>
    <dgm:cxn modelId="{ED78CE93-E319-45DE-A97D-1E72A39E01F3}" srcId="{28E513DB-BB89-4536-A684-59FB232BA658}" destId="{EE6EB441-3A9D-4683-861C-D07E36249739}" srcOrd="1" destOrd="0" parTransId="{C2B367D8-C748-41D6-A9D2-C560E4BD15E9}" sibTransId="{CD210523-E239-4453-9357-3DC2CBE430F7}"/>
    <dgm:cxn modelId="{1766D446-ABCC-4F8C-AF64-EEC3EAAA4233}" srcId="{28E513DB-BB89-4536-A684-59FB232BA658}" destId="{01C81D91-59BA-463F-BC2F-B41D7D72D698}" srcOrd="0" destOrd="0" parTransId="{A2CA8995-96B1-4A40-AE1C-FFAC6EF007FC}" sibTransId="{D6891D5D-ED0F-414C-9950-3A53A2C0B67A}"/>
    <dgm:cxn modelId="{564E309C-55D3-4104-A1FF-306F00A86004}" type="presParOf" srcId="{4F2B8E26-EFEC-4920-9235-0C5772216183}" destId="{B0F36EA0-1509-41D2-866D-54AF69EC4EDD}" srcOrd="0" destOrd="0" presId="urn:microsoft.com/office/officeart/2005/8/layout/hList1"/>
    <dgm:cxn modelId="{03F1C607-AAD7-434E-A0F5-1649B60B6E13}" type="presParOf" srcId="{B0F36EA0-1509-41D2-866D-54AF69EC4EDD}" destId="{9176665C-3199-435E-BB7A-9E688E400A17}" srcOrd="0" destOrd="0" presId="urn:microsoft.com/office/officeart/2005/8/layout/hList1"/>
    <dgm:cxn modelId="{2A655350-2166-413A-A228-7C250539D45F}" type="presParOf" srcId="{B0F36EA0-1509-41D2-866D-54AF69EC4EDD}" destId="{4903CA9C-04E3-4794-A743-059246B0AC8C}" srcOrd="1" destOrd="0" presId="urn:microsoft.com/office/officeart/2005/8/layout/hList1"/>
    <dgm:cxn modelId="{CAAC8FD1-6176-4BF8-AE49-224DFD482409}" type="presParOf" srcId="{4F2B8E26-EFEC-4920-9235-0C5772216183}" destId="{ACCA9FB2-30DF-407F-B524-34B8244FE78D}" srcOrd="1" destOrd="0" presId="urn:microsoft.com/office/officeart/2005/8/layout/hList1"/>
    <dgm:cxn modelId="{B2ECD904-F068-4281-8F41-0C8B2BDD4FF1}" type="presParOf" srcId="{4F2B8E26-EFEC-4920-9235-0C5772216183}" destId="{24786E49-B9EF-42B2-9DC4-B3AD5DF85C85}" srcOrd="2" destOrd="0" presId="urn:microsoft.com/office/officeart/2005/8/layout/hList1"/>
    <dgm:cxn modelId="{13F93312-9BDC-4925-8A42-2F560D861175}" type="presParOf" srcId="{24786E49-B9EF-42B2-9DC4-B3AD5DF85C85}" destId="{C421AAF3-3D3E-4271-8D45-DF48CF4A25A5}" srcOrd="0" destOrd="0" presId="urn:microsoft.com/office/officeart/2005/8/layout/hList1"/>
    <dgm:cxn modelId="{942B64F1-16FF-45DB-B528-EEA76768E7A7}" type="presParOf" srcId="{24786E49-B9EF-42B2-9DC4-B3AD5DF85C85}" destId="{BCE10E01-1DBF-4E8D-8665-367501F4A7C2}" srcOrd="1" destOrd="0" presId="urn:microsoft.com/office/officeart/2005/8/layout/hList1"/>
    <dgm:cxn modelId="{B72B753F-F355-495D-822B-657FDC1E1FD1}" type="presParOf" srcId="{4F2B8E26-EFEC-4920-9235-0C5772216183}" destId="{659A1B29-6219-4303-9AA5-535E0E0916BC}" srcOrd="3" destOrd="0" presId="urn:microsoft.com/office/officeart/2005/8/layout/hList1"/>
    <dgm:cxn modelId="{828D1747-5FF9-4F5D-909C-28A1E97D919D}" type="presParOf" srcId="{4F2B8E26-EFEC-4920-9235-0C5772216183}" destId="{553E2D1E-0B5F-43FA-8665-F2C6E76A180D}" srcOrd="4" destOrd="0" presId="urn:microsoft.com/office/officeart/2005/8/layout/hList1"/>
    <dgm:cxn modelId="{A214151B-389D-4192-85F1-6483B200A893}" type="presParOf" srcId="{553E2D1E-0B5F-43FA-8665-F2C6E76A180D}" destId="{19A49FEF-80F0-48A9-987C-694912644E02}" srcOrd="0" destOrd="0" presId="urn:microsoft.com/office/officeart/2005/8/layout/hList1"/>
    <dgm:cxn modelId="{C89E4BD9-09F4-421D-B7F7-0E583476D9DF}" type="presParOf" srcId="{553E2D1E-0B5F-43FA-8665-F2C6E76A180D}" destId="{9DEA71FE-4FAC-447C-B3A0-D4E1C9BD4350}"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CE7DB867-CDC9-4D86-998B-5EC789AA723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A7595803-AA50-493F-831C-273DBDFB0632}">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dirty="0" smtClean="0">
              <a:solidFill>
                <a:schemeClr val="bg1">
                  <a:lumMod val="95000"/>
                </a:schemeClr>
              </a:solidFill>
              <a:effectLst>
                <a:outerShdw blurRad="38100" dist="38100" dir="2700000" algn="tl">
                  <a:srgbClr val="000000">
                    <a:alpha val="43137"/>
                  </a:srgbClr>
                </a:outerShdw>
              </a:effectLst>
              <a:latin typeface="+mj-lt"/>
            </a:rPr>
            <a:t>Approved draft is posted for comment on website.</a:t>
          </a:r>
          <a:endParaRPr lang="en-US" sz="2000" b="1" dirty="0">
            <a:solidFill>
              <a:schemeClr val="bg1">
                <a:lumMod val="95000"/>
              </a:schemeClr>
            </a:solidFill>
            <a:effectLst>
              <a:outerShdw blurRad="38100" dist="38100" dir="2700000" algn="tl">
                <a:srgbClr val="000000">
                  <a:alpha val="43137"/>
                </a:srgbClr>
              </a:outerShdw>
            </a:effectLst>
            <a:latin typeface="+mj-lt"/>
          </a:endParaRPr>
        </a:p>
      </dgm:t>
    </dgm:pt>
    <dgm:pt modelId="{4034E20A-A5F4-478F-8DA3-5D12D1DF5DE2}" type="parTrans" cxnId="{8F126580-0EB2-451B-B162-7F7136C7B5EF}">
      <dgm:prSet/>
      <dgm:spPr/>
      <dgm:t>
        <a:bodyPr/>
        <a:lstStyle/>
        <a:p>
          <a:endParaRPr lang="en-US">
            <a:latin typeface="+mj-lt"/>
          </a:endParaRPr>
        </a:p>
      </dgm:t>
    </dgm:pt>
    <dgm:pt modelId="{7D89EFBB-6278-48B9-99D4-FB9D41E7D57A}" type="sibTrans" cxnId="{8F126580-0EB2-451B-B162-7F7136C7B5EF}">
      <dgm:prSet/>
      <dgm:spPr/>
      <dgm:t>
        <a:bodyPr/>
        <a:lstStyle/>
        <a:p>
          <a:endParaRPr lang="en-US">
            <a:latin typeface="+mj-lt"/>
          </a:endParaRPr>
        </a:p>
      </dgm:t>
    </dgm:pt>
    <dgm:pt modelId="{7AE89049-5A79-4466-BB0C-984B62336CB3}">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dirty="0" smtClean="0">
              <a:solidFill>
                <a:schemeClr val="bg1">
                  <a:lumMod val="95000"/>
                </a:schemeClr>
              </a:solidFill>
              <a:effectLst>
                <a:outerShdw blurRad="38100" dist="38100" dir="2700000" algn="tl">
                  <a:srgbClr val="000000">
                    <a:alpha val="43137"/>
                  </a:srgbClr>
                </a:outerShdw>
              </a:effectLst>
              <a:latin typeface="Book Antiqua" pitchFamily="18" charset="0"/>
            </a:rPr>
            <a:t>Communication sent to affected officials and interested parties.</a:t>
          </a:r>
          <a:endParaRPr lang="en-US" sz="2000" b="1" dirty="0">
            <a:solidFill>
              <a:schemeClr val="bg1">
                <a:lumMod val="95000"/>
              </a:schemeClr>
            </a:solidFill>
            <a:effectLst>
              <a:outerShdw blurRad="38100" dist="38100" dir="2700000" algn="tl">
                <a:srgbClr val="000000">
                  <a:alpha val="43137"/>
                </a:srgbClr>
              </a:outerShdw>
            </a:effectLst>
            <a:latin typeface="Book Antiqua" pitchFamily="18" charset="0"/>
          </a:endParaRPr>
        </a:p>
      </dgm:t>
    </dgm:pt>
    <dgm:pt modelId="{7911A770-A256-4DE0-8764-F170BF8894AF}" type="parTrans" cxnId="{F1AF1E08-C341-4E37-AE33-E559DB9A270D}">
      <dgm:prSet/>
      <dgm:spPr/>
      <dgm:t>
        <a:bodyPr/>
        <a:lstStyle/>
        <a:p>
          <a:endParaRPr lang="en-US">
            <a:latin typeface="+mj-lt"/>
          </a:endParaRPr>
        </a:p>
      </dgm:t>
    </dgm:pt>
    <dgm:pt modelId="{69C4963D-28F4-450D-9B49-00A9BC41BE2B}" type="sibTrans" cxnId="{F1AF1E08-C341-4E37-AE33-E559DB9A270D}">
      <dgm:prSet/>
      <dgm:spPr/>
      <dgm:t>
        <a:bodyPr/>
        <a:lstStyle/>
        <a:p>
          <a:endParaRPr lang="en-US">
            <a:latin typeface="+mj-lt"/>
          </a:endParaRPr>
        </a:p>
      </dgm:t>
    </dgm:pt>
    <dgm:pt modelId="{E8C2B29B-10BF-4487-A4B6-1DFACE7858CB}">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dirty="0" smtClean="0">
              <a:solidFill>
                <a:schemeClr val="bg1">
                  <a:lumMod val="95000"/>
                </a:schemeClr>
              </a:solidFill>
              <a:effectLst>
                <a:outerShdw blurRad="38100" dist="38100" dir="2700000" algn="tl">
                  <a:srgbClr val="000000">
                    <a:alpha val="43137"/>
                  </a:srgbClr>
                </a:outerShdw>
              </a:effectLst>
              <a:latin typeface="+mj-lt"/>
            </a:rPr>
            <a:t>Consider comments and make appropriate revisions.</a:t>
          </a:r>
          <a:endParaRPr lang="en-US" sz="2000" b="1" dirty="0">
            <a:solidFill>
              <a:schemeClr val="bg1">
                <a:lumMod val="95000"/>
              </a:schemeClr>
            </a:solidFill>
            <a:effectLst>
              <a:outerShdw blurRad="38100" dist="38100" dir="2700000" algn="tl">
                <a:srgbClr val="000000">
                  <a:alpha val="43137"/>
                </a:srgbClr>
              </a:outerShdw>
            </a:effectLst>
            <a:latin typeface="+mj-lt"/>
          </a:endParaRPr>
        </a:p>
      </dgm:t>
    </dgm:pt>
    <dgm:pt modelId="{20917780-1370-4EFB-8891-9AC41F25F261}" type="parTrans" cxnId="{2548AD87-E101-410F-B326-91DD85512A95}">
      <dgm:prSet/>
      <dgm:spPr/>
      <dgm:t>
        <a:bodyPr/>
        <a:lstStyle/>
        <a:p>
          <a:endParaRPr lang="en-US">
            <a:latin typeface="+mj-lt"/>
          </a:endParaRPr>
        </a:p>
      </dgm:t>
    </dgm:pt>
    <dgm:pt modelId="{B39C1429-5A46-4E07-AF49-453639AA36DA}" type="sibTrans" cxnId="{2548AD87-E101-410F-B326-91DD85512A95}">
      <dgm:prSet/>
      <dgm:spPr/>
      <dgm:t>
        <a:bodyPr/>
        <a:lstStyle/>
        <a:p>
          <a:endParaRPr lang="en-US">
            <a:latin typeface="+mj-lt"/>
          </a:endParaRPr>
        </a:p>
      </dgm:t>
    </dgm:pt>
    <dgm:pt modelId="{D8AB3B2E-2D71-48A3-A3AB-1ED26E3FD91D}" type="pres">
      <dgm:prSet presAssocID="{CE7DB867-CDC9-4D86-998B-5EC789AA7232}" presName="Name0" presStyleCnt="0">
        <dgm:presLayoutVars>
          <dgm:dir/>
          <dgm:animLvl val="lvl"/>
          <dgm:resizeHandles val="exact"/>
        </dgm:presLayoutVars>
      </dgm:prSet>
      <dgm:spPr/>
      <dgm:t>
        <a:bodyPr/>
        <a:lstStyle/>
        <a:p>
          <a:endParaRPr lang="en-US"/>
        </a:p>
      </dgm:t>
    </dgm:pt>
    <dgm:pt modelId="{2486CCE0-1DF7-4D2E-8681-35FC3836BFB0}" type="pres">
      <dgm:prSet presAssocID="{E8C2B29B-10BF-4487-A4B6-1DFACE7858CB}" presName="boxAndChildren" presStyleCnt="0"/>
      <dgm:spPr/>
    </dgm:pt>
    <dgm:pt modelId="{2A958469-3CC6-4E59-9FD1-2868B2EC7989}" type="pres">
      <dgm:prSet presAssocID="{E8C2B29B-10BF-4487-A4B6-1DFACE7858CB}" presName="parentTextBox" presStyleLbl="node1" presStyleIdx="0" presStyleCnt="3" custScaleY="24023" custLinFactNeighborY="-6988"/>
      <dgm:spPr/>
      <dgm:t>
        <a:bodyPr/>
        <a:lstStyle/>
        <a:p>
          <a:endParaRPr lang="en-US"/>
        </a:p>
      </dgm:t>
    </dgm:pt>
    <dgm:pt modelId="{35950778-EA09-41E8-A406-1B02763E945C}" type="pres">
      <dgm:prSet presAssocID="{69C4963D-28F4-450D-9B49-00A9BC41BE2B}" presName="sp" presStyleCnt="0"/>
      <dgm:spPr/>
    </dgm:pt>
    <dgm:pt modelId="{E6C3EEB9-4A0A-4733-9637-6DAF1592360A}" type="pres">
      <dgm:prSet presAssocID="{7AE89049-5A79-4466-BB0C-984B62336CB3}" presName="arrowAndChildren" presStyleCnt="0"/>
      <dgm:spPr/>
    </dgm:pt>
    <dgm:pt modelId="{DE8DA439-D8B2-4107-8D60-2F98FA832904}" type="pres">
      <dgm:prSet presAssocID="{7AE89049-5A79-4466-BB0C-984B62336CB3}" presName="parentTextArrow" presStyleLbl="node1" presStyleIdx="1" presStyleCnt="3" custScaleY="19525" custLinFactNeighborY="-1628"/>
      <dgm:spPr/>
      <dgm:t>
        <a:bodyPr/>
        <a:lstStyle/>
        <a:p>
          <a:endParaRPr lang="en-US"/>
        </a:p>
      </dgm:t>
    </dgm:pt>
    <dgm:pt modelId="{92FF8B38-F1FF-41F3-BEEA-A3E6B99FEA5B}" type="pres">
      <dgm:prSet presAssocID="{7D89EFBB-6278-48B9-99D4-FB9D41E7D57A}" presName="sp" presStyleCnt="0"/>
      <dgm:spPr/>
    </dgm:pt>
    <dgm:pt modelId="{8BE9050E-9D97-4787-8EF0-3740533FFB99}" type="pres">
      <dgm:prSet presAssocID="{A7595803-AA50-493F-831C-273DBDFB0632}" presName="arrowAndChildren" presStyleCnt="0"/>
      <dgm:spPr/>
    </dgm:pt>
    <dgm:pt modelId="{33054D2A-8966-468B-9320-C5E100F6AEAC}" type="pres">
      <dgm:prSet presAssocID="{A7595803-AA50-493F-831C-273DBDFB0632}" presName="parentTextArrow" presStyleLbl="node1" presStyleIdx="2" presStyleCnt="3" custScaleY="19525"/>
      <dgm:spPr/>
      <dgm:t>
        <a:bodyPr/>
        <a:lstStyle/>
        <a:p>
          <a:endParaRPr lang="en-US"/>
        </a:p>
      </dgm:t>
    </dgm:pt>
  </dgm:ptLst>
  <dgm:cxnLst>
    <dgm:cxn modelId="{F1AF1E08-C341-4E37-AE33-E559DB9A270D}" srcId="{CE7DB867-CDC9-4D86-998B-5EC789AA7232}" destId="{7AE89049-5A79-4466-BB0C-984B62336CB3}" srcOrd="1" destOrd="0" parTransId="{7911A770-A256-4DE0-8764-F170BF8894AF}" sibTransId="{69C4963D-28F4-450D-9B49-00A9BC41BE2B}"/>
    <dgm:cxn modelId="{8F126580-0EB2-451B-B162-7F7136C7B5EF}" srcId="{CE7DB867-CDC9-4D86-998B-5EC789AA7232}" destId="{A7595803-AA50-493F-831C-273DBDFB0632}" srcOrd="0" destOrd="0" parTransId="{4034E20A-A5F4-478F-8DA3-5D12D1DF5DE2}" sibTransId="{7D89EFBB-6278-48B9-99D4-FB9D41E7D57A}"/>
    <dgm:cxn modelId="{221A1DA0-3CA0-40B4-84A9-6CAC3281D449}" type="presOf" srcId="{7AE89049-5A79-4466-BB0C-984B62336CB3}" destId="{DE8DA439-D8B2-4107-8D60-2F98FA832904}" srcOrd="0" destOrd="0" presId="urn:microsoft.com/office/officeart/2005/8/layout/process4"/>
    <dgm:cxn modelId="{DF246FFD-4FD6-4E99-844F-5E835EEB29B8}" type="presOf" srcId="{CE7DB867-CDC9-4D86-998B-5EC789AA7232}" destId="{D8AB3B2E-2D71-48A3-A3AB-1ED26E3FD91D}" srcOrd="0" destOrd="0" presId="urn:microsoft.com/office/officeart/2005/8/layout/process4"/>
    <dgm:cxn modelId="{80389B15-FBD9-463A-8505-F1165D28F0FD}" type="presOf" srcId="{A7595803-AA50-493F-831C-273DBDFB0632}" destId="{33054D2A-8966-468B-9320-C5E100F6AEAC}" srcOrd="0" destOrd="0" presId="urn:microsoft.com/office/officeart/2005/8/layout/process4"/>
    <dgm:cxn modelId="{920025F2-9251-4071-8F3F-640925CE05CF}" type="presOf" srcId="{E8C2B29B-10BF-4487-A4B6-1DFACE7858CB}" destId="{2A958469-3CC6-4E59-9FD1-2868B2EC7989}" srcOrd="0" destOrd="0" presId="urn:microsoft.com/office/officeart/2005/8/layout/process4"/>
    <dgm:cxn modelId="{2548AD87-E101-410F-B326-91DD85512A95}" srcId="{CE7DB867-CDC9-4D86-998B-5EC789AA7232}" destId="{E8C2B29B-10BF-4487-A4B6-1DFACE7858CB}" srcOrd="2" destOrd="0" parTransId="{20917780-1370-4EFB-8891-9AC41F25F261}" sibTransId="{B39C1429-5A46-4E07-AF49-453639AA36DA}"/>
    <dgm:cxn modelId="{2C457D61-A5A3-427E-A242-0495B286D6BA}" type="presParOf" srcId="{D8AB3B2E-2D71-48A3-A3AB-1ED26E3FD91D}" destId="{2486CCE0-1DF7-4D2E-8681-35FC3836BFB0}" srcOrd="0" destOrd="0" presId="urn:microsoft.com/office/officeart/2005/8/layout/process4"/>
    <dgm:cxn modelId="{9F359C97-53BB-4A58-BB93-277E26701620}" type="presParOf" srcId="{2486CCE0-1DF7-4D2E-8681-35FC3836BFB0}" destId="{2A958469-3CC6-4E59-9FD1-2868B2EC7989}" srcOrd="0" destOrd="0" presId="urn:microsoft.com/office/officeart/2005/8/layout/process4"/>
    <dgm:cxn modelId="{6D8C0A2D-AC61-4619-829D-C9AA4CA4A911}" type="presParOf" srcId="{D8AB3B2E-2D71-48A3-A3AB-1ED26E3FD91D}" destId="{35950778-EA09-41E8-A406-1B02763E945C}" srcOrd="1" destOrd="0" presId="urn:microsoft.com/office/officeart/2005/8/layout/process4"/>
    <dgm:cxn modelId="{9EECB4BF-8C16-4DB0-B6E6-B84DFFAC9602}" type="presParOf" srcId="{D8AB3B2E-2D71-48A3-A3AB-1ED26E3FD91D}" destId="{E6C3EEB9-4A0A-4733-9637-6DAF1592360A}" srcOrd="2" destOrd="0" presId="urn:microsoft.com/office/officeart/2005/8/layout/process4"/>
    <dgm:cxn modelId="{DC31DA8F-A845-4516-8A95-23274B61ACD7}" type="presParOf" srcId="{E6C3EEB9-4A0A-4733-9637-6DAF1592360A}" destId="{DE8DA439-D8B2-4107-8D60-2F98FA832904}" srcOrd="0" destOrd="0" presId="urn:microsoft.com/office/officeart/2005/8/layout/process4"/>
    <dgm:cxn modelId="{E707D860-66ED-4E78-9F74-DE4E59C935C7}" type="presParOf" srcId="{D8AB3B2E-2D71-48A3-A3AB-1ED26E3FD91D}" destId="{92FF8B38-F1FF-41F3-BEEA-A3E6B99FEA5B}" srcOrd="3" destOrd="0" presId="urn:microsoft.com/office/officeart/2005/8/layout/process4"/>
    <dgm:cxn modelId="{02670726-B9E1-4433-940E-428BDAA34E6A}" type="presParOf" srcId="{D8AB3B2E-2D71-48A3-A3AB-1ED26E3FD91D}" destId="{8BE9050E-9D97-4787-8EF0-3740533FFB99}" srcOrd="4" destOrd="0" presId="urn:microsoft.com/office/officeart/2005/8/layout/process4"/>
    <dgm:cxn modelId="{46E04B22-C0B9-4C59-B6F6-E6408617AD25}" type="presParOf" srcId="{8BE9050E-9D97-4787-8EF0-3740533FFB99}" destId="{33054D2A-8966-468B-9320-C5E100F6AEAC}"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C60A158-7918-4EEA-AFAA-693F54D7B5B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265462C8-7B1F-4D24-914E-D29444110324}">
      <dgm:prSet phldrT="[Tex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000" b="1" i="1" dirty="0" smtClean="0">
              <a:effectLst>
                <a:outerShdw blurRad="38100" dist="38100" dir="2700000" algn="tl">
                  <a:srgbClr val="000000">
                    <a:alpha val="43137"/>
                  </a:srgbClr>
                </a:outerShdw>
              </a:effectLst>
              <a:latin typeface="+mj-lt"/>
            </a:rPr>
            <a:t>Conducted an extensive review of 2011-151, Chapter 197 (in its entirety), and 12D-13 rules to understand the current statutes and rules and the changes which would occur as result of the bill.</a:t>
          </a:r>
        </a:p>
        <a:p>
          <a:pPr defTabSz="622300">
            <a:lnSpc>
              <a:spcPct val="90000"/>
            </a:lnSpc>
            <a:spcBef>
              <a:spcPct val="0"/>
            </a:spcBef>
            <a:spcAft>
              <a:spcPct val="35000"/>
            </a:spcAft>
          </a:pPr>
          <a:endParaRPr lang="en-US" sz="1300" dirty="0"/>
        </a:p>
      </dgm:t>
    </dgm:pt>
    <dgm:pt modelId="{ABB871A0-569F-4721-BDD8-410F229C777B}" type="parTrans" cxnId="{80E016AC-89FC-43EB-AF42-0B172FADE6CC}">
      <dgm:prSet/>
      <dgm:spPr/>
      <dgm:t>
        <a:bodyPr/>
        <a:lstStyle/>
        <a:p>
          <a:endParaRPr lang="en-US"/>
        </a:p>
      </dgm:t>
    </dgm:pt>
    <dgm:pt modelId="{5E0C86DA-705B-4A7A-B271-4FC2DB8F077F}" type="sibTrans" cxnId="{80E016AC-89FC-43EB-AF42-0B172FADE6CC}">
      <dgm:prSet/>
      <dgm:spPr/>
      <dgm:t>
        <a:bodyPr/>
        <a:lstStyle/>
        <a:p>
          <a:endParaRPr lang="en-US"/>
        </a:p>
      </dgm:t>
    </dgm:pt>
    <dgm:pt modelId="{13C4C936-A3FF-4F51-AB37-C219CC754466}">
      <dgm:prSet custT="1"/>
      <dgm:spPr/>
      <dgm:t>
        <a:bodyPr/>
        <a:lstStyle/>
        <a:p>
          <a:r>
            <a:rPr lang="en-US" sz="2000" b="1" i="1" dirty="0" smtClean="0">
              <a:effectLst>
                <a:outerShdw blurRad="38100" dist="38100" dir="2700000" algn="tl">
                  <a:srgbClr val="000000">
                    <a:alpha val="43137"/>
                  </a:srgbClr>
                </a:outerShdw>
              </a:effectLst>
              <a:latin typeface="+mj-lt"/>
            </a:rPr>
            <a:t>Reviewed Attorney General’s Opinions, Agency Bulletins, Advisement Letters and Case Law to get a more comprehensive look at the changes needed.</a:t>
          </a:r>
          <a:endParaRPr lang="en-US" sz="2000" i="1" dirty="0">
            <a:effectLst>
              <a:outerShdw blurRad="38100" dist="38100" dir="2700000" algn="tl">
                <a:srgbClr val="000000">
                  <a:alpha val="43137"/>
                </a:srgbClr>
              </a:outerShdw>
            </a:effectLst>
            <a:latin typeface="+mj-lt"/>
          </a:endParaRPr>
        </a:p>
      </dgm:t>
    </dgm:pt>
    <dgm:pt modelId="{81A3AD64-3592-4760-B86C-138E6FDCB2FD}" type="parTrans" cxnId="{EC32B582-82A1-4733-9688-A501EF0A6778}">
      <dgm:prSet/>
      <dgm:spPr/>
      <dgm:t>
        <a:bodyPr/>
        <a:lstStyle/>
        <a:p>
          <a:endParaRPr lang="en-US"/>
        </a:p>
      </dgm:t>
    </dgm:pt>
    <dgm:pt modelId="{EE1226A9-D342-4183-8866-5BEC2E1CF0C0}" type="sibTrans" cxnId="{EC32B582-82A1-4733-9688-A501EF0A6778}">
      <dgm:prSet/>
      <dgm:spPr/>
      <dgm:t>
        <a:bodyPr/>
        <a:lstStyle/>
        <a:p>
          <a:endParaRPr lang="en-US"/>
        </a:p>
      </dgm:t>
    </dgm:pt>
    <dgm:pt modelId="{54344A58-1A5A-4036-93E6-16AF6A984A24}">
      <dgm:prSet custT="1"/>
      <dgm:spPr/>
      <dgm:t>
        <a:bodyPr/>
        <a:lstStyle/>
        <a:p>
          <a:r>
            <a:rPr lang="en-US" sz="2000" b="1" i="1" dirty="0" smtClean="0">
              <a:effectLst>
                <a:outerShdw blurRad="38100" dist="38100" dir="2700000" algn="tl">
                  <a:srgbClr val="000000">
                    <a:alpha val="43137"/>
                  </a:srgbClr>
                </a:outerShdw>
              </a:effectLst>
              <a:latin typeface="+mj-lt"/>
            </a:rPr>
            <a:t>Identified the time sensitive items which needed our immediate attention and implementation (e.g. Tax Deferral Forms).</a:t>
          </a:r>
          <a:endParaRPr lang="en-US" sz="2000" b="1" i="1" dirty="0">
            <a:effectLst>
              <a:outerShdw blurRad="38100" dist="38100" dir="2700000" algn="tl">
                <a:srgbClr val="000000">
                  <a:alpha val="43137"/>
                </a:srgbClr>
              </a:outerShdw>
            </a:effectLst>
            <a:latin typeface="+mj-lt"/>
          </a:endParaRPr>
        </a:p>
      </dgm:t>
    </dgm:pt>
    <dgm:pt modelId="{7EDFE0AE-84ED-402C-B14A-6ACF3322D002}" type="parTrans" cxnId="{0496ADAC-1F31-4957-A944-73AE01DCD1CB}">
      <dgm:prSet/>
      <dgm:spPr/>
      <dgm:t>
        <a:bodyPr/>
        <a:lstStyle/>
        <a:p>
          <a:endParaRPr lang="en-US"/>
        </a:p>
      </dgm:t>
    </dgm:pt>
    <dgm:pt modelId="{6E9C57FA-01E7-4D57-9460-2DBC0CD5808E}" type="sibTrans" cxnId="{0496ADAC-1F31-4957-A944-73AE01DCD1CB}">
      <dgm:prSet/>
      <dgm:spPr/>
      <dgm:t>
        <a:bodyPr/>
        <a:lstStyle/>
        <a:p>
          <a:endParaRPr lang="en-US"/>
        </a:p>
      </dgm:t>
    </dgm:pt>
    <dgm:pt modelId="{47B95FF9-3AF7-4151-A905-E6EBC86E2165}" type="pres">
      <dgm:prSet presAssocID="{3C60A158-7918-4EEA-AFAA-693F54D7B5B0}" presName="Name0" presStyleCnt="0">
        <dgm:presLayoutVars>
          <dgm:chMax val="7"/>
          <dgm:chPref val="7"/>
          <dgm:dir/>
        </dgm:presLayoutVars>
      </dgm:prSet>
      <dgm:spPr/>
      <dgm:t>
        <a:bodyPr/>
        <a:lstStyle/>
        <a:p>
          <a:endParaRPr lang="en-US"/>
        </a:p>
      </dgm:t>
    </dgm:pt>
    <dgm:pt modelId="{667A7770-5468-400A-B0FC-707B68EE14F4}" type="pres">
      <dgm:prSet presAssocID="{3C60A158-7918-4EEA-AFAA-693F54D7B5B0}" presName="Name1" presStyleCnt="0"/>
      <dgm:spPr/>
    </dgm:pt>
    <dgm:pt modelId="{FFFD8CAC-87EA-4A0D-88DB-175092F11BB0}" type="pres">
      <dgm:prSet presAssocID="{3C60A158-7918-4EEA-AFAA-693F54D7B5B0}" presName="cycle" presStyleCnt="0"/>
      <dgm:spPr/>
    </dgm:pt>
    <dgm:pt modelId="{690FE0A0-0531-4887-866A-87FAA150FB92}" type="pres">
      <dgm:prSet presAssocID="{3C60A158-7918-4EEA-AFAA-693F54D7B5B0}" presName="srcNode" presStyleLbl="node1" presStyleIdx="0" presStyleCnt="3"/>
      <dgm:spPr/>
    </dgm:pt>
    <dgm:pt modelId="{2495FC19-FD48-44C7-B9F0-D92D29259560}" type="pres">
      <dgm:prSet presAssocID="{3C60A158-7918-4EEA-AFAA-693F54D7B5B0}" presName="conn" presStyleLbl="parChTrans1D2" presStyleIdx="0" presStyleCnt="1"/>
      <dgm:spPr/>
      <dgm:t>
        <a:bodyPr/>
        <a:lstStyle/>
        <a:p>
          <a:endParaRPr lang="en-US"/>
        </a:p>
      </dgm:t>
    </dgm:pt>
    <dgm:pt modelId="{8B047BE9-3330-4A33-8879-DC54B36CE631}" type="pres">
      <dgm:prSet presAssocID="{3C60A158-7918-4EEA-AFAA-693F54D7B5B0}" presName="extraNode" presStyleLbl="node1" presStyleIdx="0" presStyleCnt="3"/>
      <dgm:spPr/>
    </dgm:pt>
    <dgm:pt modelId="{BADC451A-3AC1-4EA2-A865-0C8A15C91D42}" type="pres">
      <dgm:prSet presAssocID="{3C60A158-7918-4EEA-AFAA-693F54D7B5B0}" presName="dstNode" presStyleLbl="node1" presStyleIdx="0" presStyleCnt="3"/>
      <dgm:spPr/>
    </dgm:pt>
    <dgm:pt modelId="{800A8EDA-6ADC-4231-80AB-DB2EA343CE21}" type="pres">
      <dgm:prSet presAssocID="{265462C8-7B1F-4D24-914E-D29444110324}" presName="text_1" presStyleLbl="node1" presStyleIdx="0" presStyleCnt="3" custScaleY="149491" custLinFactNeighborX="-247" custLinFactNeighborY="0">
        <dgm:presLayoutVars>
          <dgm:bulletEnabled val="1"/>
        </dgm:presLayoutVars>
      </dgm:prSet>
      <dgm:spPr/>
      <dgm:t>
        <a:bodyPr/>
        <a:lstStyle/>
        <a:p>
          <a:endParaRPr lang="en-US"/>
        </a:p>
      </dgm:t>
    </dgm:pt>
    <dgm:pt modelId="{92A3F04F-9ABD-49A3-97E3-C533D897B937}" type="pres">
      <dgm:prSet presAssocID="{265462C8-7B1F-4D24-914E-D29444110324}" presName="accent_1" presStyleCnt="0"/>
      <dgm:spPr/>
    </dgm:pt>
    <dgm:pt modelId="{7E0E06E3-1317-4D6B-9669-E7072732F0EF}" type="pres">
      <dgm:prSet presAssocID="{265462C8-7B1F-4D24-914E-D29444110324}" presName="accentRepeatNode" presStyleLbl="solidFgAcc1" presStyleIdx="0" presStyleCnt="3"/>
      <dgm:spPr/>
    </dgm:pt>
    <dgm:pt modelId="{1230D9B0-1EA8-4176-92C0-2FF641698412}" type="pres">
      <dgm:prSet presAssocID="{54344A58-1A5A-4036-93E6-16AF6A984A24}" presName="text_2" presStyleLbl="node1" presStyleIdx="1" presStyleCnt="3" custScaleY="116835" custLinFactNeighborX="-1651" custLinFactNeighborY="2034">
        <dgm:presLayoutVars>
          <dgm:bulletEnabled val="1"/>
        </dgm:presLayoutVars>
      </dgm:prSet>
      <dgm:spPr/>
      <dgm:t>
        <a:bodyPr/>
        <a:lstStyle/>
        <a:p>
          <a:endParaRPr lang="en-US"/>
        </a:p>
      </dgm:t>
    </dgm:pt>
    <dgm:pt modelId="{6E37C41B-E413-4B3F-8632-D32E70F85BE8}" type="pres">
      <dgm:prSet presAssocID="{54344A58-1A5A-4036-93E6-16AF6A984A24}" presName="accent_2" presStyleCnt="0"/>
      <dgm:spPr/>
    </dgm:pt>
    <dgm:pt modelId="{0248581D-8C9F-4C85-B65F-120F6DB5BBAE}" type="pres">
      <dgm:prSet presAssocID="{54344A58-1A5A-4036-93E6-16AF6A984A24}" presName="accentRepeatNode" presStyleLbl="solidFgAcc1" presStyleIdx="1" presStyleCnt="3"/>
      <dgm:spPr/>
    </dgm:pt>
    <dgm:pt modelId="{2815F2F2-3A91-4712-B7AE-04CA5AF6079C}" type="pres">
      <dgm:prSet presAssocID="{13C4C936-A3FF-4F51-AB37-C219CC754466}" presName="text_3" presStyleLbl="node1" presStyleIdx="2" presStyleCnt="3">
        <dgm:presLayoutVars>
          <dgm:bulletEnabled val="1"/>
        </dgm:presLayoutVars>
      </dgm:prSet>
      <dgm:spPr/>
      <dgm:t>
        <a:bodyPr/>
        <a:lstStyle/>
        <a:p>
          <a:endParaRPr lang="en-US"/>
        </a:p>
      </dgm:t>
    </dgm:pt>
    <dgm:pt modelId="{60A6F92A-2FEB-4199-839C-0AC7B6C6A248}" type="pres">
      <dgm:prSet presAssocID="{13C4C936-A3FF-4F51-AB37-C219CC754466}" presName="accent_3" presStyleCnt="0"/>
      <dgm:spPr/>
    </dgm:pt>
    <dgm:pt modelId="{A941D037-61E1-4BD1-9896-4EC5FA7C6316}" type="pres">
      <dgm:prSet presAssocID="{13C4C936-A3FF-4F51-AB37-C219CC754466}" presName="accentRepeatNode" presStyleLbl="solidFgAcc1" presStyleIdx="2" presStyleCnt="3"/>
      <dgm:spPr/>
    </dgm:pt>
  </dgm:ptLst>
  <dgm:cxnLst>
    <dgm:cxn modelId="{80E016AC-89FC-43EB-AF42-0B172FADE6CC}" srcId="{3C60A158-7918-4EEA-AFAA-693F54D7B5B0}" destId="{265462C8-7B1F-4D24-914E-D29444110324}" srcOrd="0" destOrd="0" parTransId="{ABB871A0-569F-4721-BDD8-410F229C777B}" sibTransId="{5E0C86DA-705B-4A7A-B271-4FC2DB8F077F}"/>
    <dgm:cxn modelId="{0496ADAC-1F31-4957-A944-73AE01DCD1CB}" srcId="{3C60A158-7918-4EEA-AFAA-693F54D7B5B0}" destId="{54344A58-1A5A-4036-93E6-16AF6A984A24}" srcOrd="1" destOrd="0" parTransId="{7EDFE0AE-84ED-402C-B14A-6ACF3322D002}" sibTransId="{6E9C57FA-01E7-4D57-9460-2DBC0CD5808E}"/>
    <dgm:cxn modelId="{462EE319-207E-4B1E-83F6-EEE9F59A9400}" type="presOf" srcId="{265462C8-7B1F-4D24-914E-D29444110324}" destId="{800A8EDA-6ADC-4231-80AB-DB2EA343CE21}" srcOrd="0" destOrd="0" presId="urn:microsoft.com/office/officeart/2008/layout/VerticalCurvedList"/>
    <dgm:cxn modelId="{EC32B582-82A1-4733-9688-A501EF0A6778}" srcId="{3C60A158-7918-4EEA-AFAA-693F54D7B5B0}" destId="{13C4C936-A3FF-4F51-AB37-C219CC754466}" srcOrd="2" destOrd="0" parTransId="{81A3AD64-3592-4760-B86C-138E6FDCB2FD}" sibTransId="{EE1226A9-D342-4183-8866-5BEC2E1CF0C0}"/>
    <dgm:cxn modelId="{4DBF284D-B43A-4A44-8E16-054268F924BF}" type="presOf" srcId="{13C4C936-A3FF-4F51-AB37-C219CC754466}" destId="{2815F2F2-3A91-4712-B7AE-04CA5AF6079C}" srcOrd="0" destOrd="0" presId="urn:microsoft.com/office/officeart/2008/layout/VerticalCurvedList"/>
    <dgm:cxn modelId="{C12FDBB1-F7E6-43FF-8F94-A4BBA7D75138}" type="presOf" srcId="{3C60A158-7918-4EEA-AFAA-693F54D7B5B0}" destId="{47B95FF9-3AF7-4151-A905-E6EBC86E2165}" srcOrd="0" destOrd="0" presId="urn:microsoft.com/office/officeart/2008/layout/VerticalCurvedList"/>
    <dgm:cxn modelId="{97D0B84F-6D16-4178-AEB7-01A1DFC18DA3}" type="presOf" srcId="{54344A58-1A5A-4036-93E6-16AF6A984A24}" destId="{1230D9B0-1EA8-4176-92C0-2FF641698412}" srcOrd="0" destOrd="0" presId="urn:microsoft.com/office/officeart/2008/layout/VerticalCurvedList"/>
    <dgm:cxn modelId="{3A286C4F-4915-4283-AE8F-55BEA3BD3785}" type="presOf" srcId="{5E0C86DA-705B-4A7A-B271-4FC2DB8F077F}" destId="{2495FC19-FD48-44C7-B9F0-D92D29259560}" srcOrd="0" destOrd="0" presId="urn:microsoft.com/office/officeart/2008/layout/VerticalCurvedList"/>
    <dgm:cxn modelId="{EEBFA7F2-CFDB-46CC-B3BC-87C7015E59A2}" type="presParOf" srcId="{47B95FF9-3AF7-4151-A905-E6EBC86E2165}" destId="{667A7770-5468-400A-B0FC-707B68EE14F4}" srcOrd="0" destOrd="0" presId="urn:microsoft.com/office/officeart/2008/layout/VerticalCurvedList"/>
    <dgm:cxn modelId="{3B05DC25-69AF-4CC4-84A8-7FB78B793FC9}" type="presParOf" srcId="{667A7770-5468-400A-B0FC-707B68EE14F4}" destId="{FFFD8CAC-87EA-4A0D-88DB-175092F11BB0}" srcOrd="0" destOrd="0" presId="urn:microsoft.com/office/officeart/2008/layout/VerticalCurvedList"/>
    <dgm:cxn modelId="{E5A3ED3A-3D1F-45C2-BBBA-3CAC04BCA7ED}" type="presParOf" srcId="{FFFD8CAC-87EA-4A0D-88DB-175092F11BB0}" destId="{690FE0A0-0531-4887-866A-87FAA150FB92}" srcOrd="0" destOrd="0" presId="urn:microsoft.com/office/officeart/2008/layout/VerticalCurvedList"/>
    <dgm:cxn modelId="{15D1793C-0390-4487-9749-DF52107EF628}" type="presParOf" srcId="{FFFD8CAC-87EA-4A0D-88DB-175092F11BB0}" destId="{2495FC19-FD48-44C7-B9F0-D92D29259560}" srcOrd="1" destOrd="0" presId="urn:microsoft.com/office/officeart/2008/layout/VerticalCurvedList"/>
    <dgm:cxn modelId="{A183DA86-123D-4FCC-B98C-80EBE572F605}" type="presParOf" srcId="{FFFD8CAC-87EA-4A0D-88DB-175092F11BB0}" destId="{8B047BE9-3330-4A33-8879-DC54B36CE631}" srcOrd="2" destOrd="0" presId="urn:microsoft.com/office/officeart/2008/layout/VerticalCurvedList"/>
    <dgm:cxn modelId="{CEBE6318-42B8-4F7E-A82B-82139EC22FE6}" type="presParOf" srcId="{FFFD8CAC-87EA-4A0D-88DB-175092F11BB0}" destId="{BADC451A-3AC1-4EA2-A865-0C8A15C91D42}" srcOrd="3" destOrd="0" presId="urn:microsoft.com/office/officeart/2008/layout/VerticalCurvedList"/>
    <dgm:cxn modelId="{6018A1ED-45D0-4B1A-8CD7-63511A690052}" type="presParOf" srcId="{667A7770-5468-400A-B0FC-707B68EE14F4}" destId="{800A8EDA-6ADC-4231-80AB-DB2EA343CE21}" srcOrd="1" destOrd="0" presId="urn:microsoft.com/office/officeart/2008/layout/VerticalCurvedList"/>
    <dgm:cxn modelId="{BF089EB3-B886-4815-BDDA-49CA8DC3B48D}" type="presParOf" srcId="{667A7770-5468-400A-B0FC-707B68EE14F4}" destId="{92A3F04F-9ABD-49A3-97E3-C533D897B937}" srcOrd="2" destOrd="0" presId="urn:microsoft.com/office/officeart/2008/layout/VerticalCurvedList"/>
    <dgm:cxn modelId="{BBC8F538-E1A4-4C12-9AB0-7DF1D9E23074}" type="presParOf" srcId="{92A3F04F-9ABD-49A3-97E3-C533D897B937}" destId="{7E0E06E3-1317-4D6B-9669-E7072732F0EF}" srcOrd="0" destOrd="0" presId="urn:microsoft.com/office/officeart/2008/layout/VerticalCurvedList"/>
    <dgm:cxn modelId="{33383A89-8796-41AE-9D54-15457F184804}" type="presParOf" srcId="{667A7770-5468-400A-B0FC-707B68EE14F4}" destId="{1230D9B0-1EA8-4176-92C0-2FF641698412}" srcOrd="3" destOrd="0" presId="urn:microsoft.com/office/officeart/2008/layout/VerticalCurvedList"/>
    <dgm:cxn modelId="{E7129C4F-FD48-422E-B312-E3E23ED20AD6}" type="presParOf" srcId="{667A7770-5468-400A-B0FC-707B68EE14F4}" destId="{6E37C41B-E413-4B3F-8632-D32E70F85BE8}" srcOrd="4" destOrd="0" presId="urn:microsoft.com/office/officeart/2008/layout/VerticalCurvedList"/>
    <dgm:cxn modelId="{066A3ECA-8FF5-41C4-832F-90612A84632E}" type="presParOf" srcId="{6E37C41B-E413-4B3F-8632-D32E70F85BE8}" destId="{0248581D-8C9F-4C85-B65F-120F6DB5BBAE}" srcOrd="0" destOrd="0" presId="urn:microsoft.com/office/officeart/2008/layout/VerticalCurvedList"/>
    <dgm:cxn modelId="{504A853E-686C-420B-9D65-9251421DDC09}" type="presParOf" srcId="{667A7770-5468-400A-B0FC-707B68EE14F4}" destId="{2815F2F2-3A91-4712-B7AE-04CA5AF6079C}" srcOrd="5" destOrd="0" presId="urn:microsoft.com/office/officeart/2008/layout/VerticalCurvedList"/>
    <dgm:cxn modelId="{457FD3F3-06DC-46F0-BA0C-7F35492FA08F}" type="presParOf" srcId="{667A7770-5468-400A-B0FC-707B68EE14F4}" destId="{60A6F92A-2FEB-4199-839C-0AC7B6C6A248}" srcOrd="6" destOrd="0" presId="urn:microsoft.com/office/officeart/2008/layout/VerticalCurvedList"/>
    <dgm:cxn modelId="{052838D7-CC9D-475E-B2B7-79BD91820733}" type="presParOf" srcId="{60A6F92A-2FEB-4199-839C-0AC7B6C6A248}" destId="{A941D037-61E1-4BD1-9896-4EC5FA7C6316}"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6FFC2CA1-20A0-4EB7-BA8E-E11F669D74C9}"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19348DFE-3C92-4D73-BB26-96C056BCF62D}">
      <dgm:prSet phldrT="[Text]" custT="1"/>
      <dgm:spPr/>
      <dgm:t>
        <a:bodyPr/>
        <a:lstStyle/>
        <a:p>
          <a:endParaRPr lang="en-US" sz="2400" b="1" i="1" dirty="0" smtClean="0">
            <a:effectLst>
              <a:outerShdw blurRad="38100" dist="38100" dir="2700000" algn="tl">
                <a:srgbClr val="000000">
                  <a:alpha val="43137"/>
                </a:srgbClr>
              </a:outerShdw>
            </a:effectLst>
            <a:latin typeface="+mj-lt"/>
          </a:endParaRPr>
        </a:p>
        <a:p>
          <a:r>
            <a:rPr lang="en-US" sz="2400" b="1" i="1" dirty="0" smtClean="0">
              <a:effectLst>
                <a:outerShdw blurRad="38100" dist="38100" dir="2700000" algn="tl">
                  <a:srgbClr val="000000">
                    <a:alpha val="43137"/>
                  </a:srgbClr>
                </a:outerShdw>
              </a:effectLst>
              <a:latin typeface="+mj-lt"/>
            </a:rPr>
            <a:t>Line by Line changes</a:t>
          </a:r>
        </a:p>
        <a:p>
          <a:r>
            <a:rPr lang="en-US" sz="2400" b="1" i="1" dirty="0" smtClean="0">
              <a:effectLst>
                <a:outerShdw blurRad="38100" dist="38100" dir="2700000" algn="tl">
                  <a:srgbClr val="000000">
                    <a:alpha val="43137"/>
                  </a:srgbClr>
                </a:outerShdw>
              </a:effectLst>
              <a:latin typeface="+mj-lt"/>
            </a:rPr>
            <a:t>Changes to date, costs,  procedures</a:t>
          </a:r>
        </a:p>
        <a:p>
          <a:endParaRPr lang="en-US" sz="2400" b="1" i="1" dirty="0" smtClean="0">
            <a:effectLst>
              <a:outerShdw blurRad="38100" dist="38100" dir="2700000" algn="tl">
                <a:srgbClr val="000000">
                  <a:alpha val="43137"/>
                </a:srgbClr>
              </a:outerShdw>
            </a:effectLst>
            <a:latin typeface="+mj-lt"/>
          </a:endParaRPr>
        </a:p>
      </dgm:t>
    </dgm:pt>
    <dgm:pt modelId="{82567991-DDE8-4DC3-B665-37EFE92BEC54}" type="parTrans" cxnId="{6652948F-6846-4ADD-A9C3-13BB6398D710}">
      <dgm:prSet/>
      <dgm:spPr/>
      <dgm:t>
        <a:bodyPr/>
        <a:lstStyle/>
        <a:p>
          <a:endParaRPr lang="en-US"/>
        </a:p>
      </dgm:t>
    </dgm:pt>
    <dgm:pt modelId="{A0E48DAE-9696-4B20-ABED-C9E06717F864}" type="sibTrans" cxnId="{6652948F-6846-4ADD-A9C3-13BB6398D710}">
      <dgm:prSet/>
      <dgm:spPr/>
      <dgm:t>
        <a:bodyPr/>
        <a:lstStyle/>
        <a:p>
          <a:endParaRPr lang="en-US"/>
        </a:p>
      </dgm:t>
    </dgm:pt>
    <dgm:pt modelId="{CE022AF0-F505-4927-BED8-996789859377}">
      <dgm:prSet phldrT="[Text]" custT="1"/>
      <dgm:spPr/>
      <dgm:t>
        <a:bodyPr/>
        <a:lstStyle/>
        <a:p>
          <a:r>
            <a:rPr lang="en-US" sz="1800" b="1" i="1" u="sng" dirty="0" smtClean="0">
              <a:effectLst>
                <a:outerShdw blurRad="38100" dist="38100" dir="2700000" algn="tl">
                  <a:srgbClr val="000000">
                    <a:alpha val="43137"/>
                  </a:srgbClr>
                </a:outerShdw>
              </a:effectLst>
              <a:latin typeface="+mj-lt"/>
            </a:rPr>
            <a:t>Examples of Line by Line changes: </a:t>
          </a:r>
        </a:p>
        <a:p>
          <a:r>
            <a:rPr lang="en-US" sz="1800" b="0" i="1" dirty="0" smtClean="0">
              <a:effectLst>
                <a:outerShdw blurRad="38100" dist="38100" dir="2700000" algn="tl">
                  <a:srgbClr val="000000">
                    <a:alpha val="43137"/>
                  </a:srgbClr>
                </a:outerShdw>
              </a:effectLst>
              <a:latin typeface="+mj-lt"/>
            </a:rPr>
            <a:t>“Mailed” replaced with “sending” ;“Shall” replaced with “must; Removing  “under the provisions of”</a:t>
          </a:r>
        </a:p>
        <a:p>
          <a:r>
            <a:rPr lang="en-US" sz="1800" b="1" i="1" u="sng" dirty="0" smtClean="0">
              <a:effectLst>
                <a:outerShdw blurRad="38100" dist="38100" dir="2700000" algn="tl">
                  <a:srgbClr val="000000">
                    <a:alpha val="43137"/>
                  </a:srgbClr>
                </a:outerShdw>
              </a:effectLst>
              <a:latin typeface="+mj-lt"/>
            </a:rPr>
            <a:t>Examples of Changes to dates, costs, and procedures: </a:t>
          </a:r>
        </a:p>
        <a:p>
          <a:r>
            <a:rPr lang="en-US" sz="1800" b="0" i="1" dirty="0" smtClean="0">
              <a:effectLst>
                <a:outerShdw blurRad="38100" dist="38100" dir="2700000" algn="tl">
                  <a:srgbClr val="000000">
                    <a:alpha val="43137"/>
                  </a:srgbClr>
                </a:outerShdw>
              </a:effectLst>
              <a:latin typeface="+mj-lt"/>
            </a:rPr>
            <a:t>Tax deferral deadline, Amount of a Refund for Department Review</a:t>
          </a:r>
          <a:endParaRPr lang="en-US" b="0" i="1" dirty="0">
            <a:effectLst>
              <a:outerShdw blurRad="38100" dist="38100" dir="2700000" algn="tl">
                <a:srgbClr val="000000">
                  <a:alpha val="43137"/>
                </a:srgbClr>
              </a:outerShdw>
            </a:effectLst>
          </a:endParaRPr>
        </a:p>
      </dgm:t>
    </dgm:pt>
    <dgm:pt modelId="{A9FD2A06-6E52-454A-ABA0-A32372F254CD}" type="parTrans" cxnId="{5EEAF939-D412-4A2B-95E6-81DB78E05C28}">
      <dgm:prSet/>
      <dgm:spPr/>
      <dgm:t>
        <a:bodyPr/>
        <a:lstStyle/>
        <a:p>
          <a:endParaRPr lang="en-US"/>
        </a:p>
      </dgm:t>
    </dgm:pt>
    <dgm:pt modelId="{C87953A3-3987-4E38-B571-C9229915ADF1}" type="sibTrans" cxnId="{5EEAF939-D412-4A2B-95E6-81DB78E05C28}">
      <dgm:prSet/>
      <dgm:spPr/>
      <dgm:t>
        <a:bodyPr/>
        <a:lstStyle/>
        <a:p>
          <a:endParaRPr lang="en-US"/>
        </a:p>
      </dgm:t>
    </dgm:pt>
    <dgm:pt modelId="{036B967F-3949-4F14-8A33-80BA77AB277C}">
      <dgm:prSet custT="1"/>
      <dgm:spPr/>
      <dgm:t>
        <a:bodyPr/>
        <a:lstStyle/>
        <a:p>
          <a:r>
            <a:rPr lang="en-US" sz="2400" b="1" i="1" dirty="0" smtClean="0">
              <a:effectLst>
                <a:outerShdw blurRad="38100" dist="38100" dir="2700000" algn="tl">
                  <a:srgbClr val="000000">
                    <a:alpha val="43137"/>
                  </a:srgbClr>
                </a:outerShdw>
              </a:effectLst>
              <a:latin typeface="+mj-lt"/>
            </a:rPr>
            <a:t>Reviewed each change to Ch. 197 of the Florida Statutes (as a result of 2011-151, L.O.F), and made the resulting change to 12D-13</a:t>
          </a:r>
          <a:r>
            <a:rPr lang="en-US" sz="2000" b="1" i="1" dirty="0" smtClean="0">
              <a:effectLst>
                <a:outerShdw blurRad="38100" dist="38100" dir="2700000" algn="tl">
                  <a:srgbClr val="000000">
                    <a:alpha val="43137"/>
                  </a:srgbClr>
                </a:outerShdw>
              </a:effectLst>
              <a:latin typeface="+mj-lt"/>
            </a:rPr>
            <a:t>.</a:t>
          </a:r>
          <a:endParaRPr lang="en-US" sz="2000" b="1" i="1" dirty="0">
            <a:effectLst>
              <a:outerShdw blurRad="38100" dist="38100" dir="2700000" algn="tl">
                <a:srgbClr val="000000">
                  <a:alpha val="43137"/>
                </a:srgbClr>
              </a:outerShdw>
            </a:effectLst>
            <a:latin typeface="+mj-lt"/>
          </a:endParaRPr>
        </a:p>
      </dgm:t>
    </dgm:pt>
    <dgm:pt modelId="{9503A48C-6055-4BDF-A5EF-2010FD91E7BB}" type="parTrans" cxnId="{FCBE50A8-4C96-4F91-94D2-9901CAFF59AF}">
      <dgm:prSet/>
      <dgm:spPr/>
      <dgm:t>
        <a:bodyPr/>
        <a:lstStyle/>
        <a:p>
          <a:endParaRPr lang="en-US"/>
        </a:p>
      </dgm:t>
    </dgm:pt>
    <dgm:pt modelId="{AA63478D-5C01-4DC1-9D46-719EC380FCB3}" type="sibTrans" cxnId="{FCBE50A8-4C96-4F91-94D2-9901CAFF59AF}">
      <dgm:prSet/>
      <dgm:spPr/>
      <dgm:t>
        <a:bodyPr/>
        <a:lstStyle/>
        <a:p>
          <a:endParaRPr lang="en-US"/>
        </a:p>
      </dgm:t>
    </dgm:pt>
    <dgm:pt modelId="{DEC511AC-C4AF-4D5A-B120-1D14C0C28109}" type="pres">
      <dgm:prSet presAssocID="{6FFC2CA1-20A0-4EB7-BA8E-E11F669D74C9}" presName="Name0" presStyleCnt="0">
        <dgm:presLayoutVars>
          <dgm:chMax val="7"/>
          <dgm:chPref val="7"/>
          <dgm:dir/>
        </dgm:presLayoutVars>
      </dgm:prSet>
      <dgm:spPr/>
      <dgm:t>
        <a:bodyPr/>
        <a:lstStyle/>
        <a:p>
          <a:endParaRPr lang="en-US"/>
        </a:p>
      </dgm:t>
    </dgm:pt>
    <dgm:pt modelId="{996CCFDE-134D-4B6A-817A-20DC763DEE44}" type="pres">
      <dgm:prSet presAssocID="{6FFC2CA1-20A0-4EB7-BA8E-E11F669D74C9}" presName="Name1" presStyleCnt="0"/>
      <dgm:spPr/>
    </dgm:pt>
    <dgm:pt modelId="{1948C58D-CB07-449B-98D1-E72F5964D8D8}" type="pres">
      <dgm:prSet presAssocID="{6FFC2CA1-20A0-4EB7-BA8E-E11F669D74C9}" presName="cycle" presStyleCnt="0"/>
      <dgm:spPr/>
    </dgm:pt>
    <dgm:pt modelId="{C91DE2B7-F4DD-4B14-8726-7D4BB795BD1E}" type="pres">
      <dgm:prSet presAssocID="{6FFC2CA1-20A0-4EB7-BA8E-E11F669D74C9}" presName="srcNode" presStyleLbl="node1" presStyleIdx="0" presStyleCnt="3"/>
      <dgm:spPr/>
    </dgm:pt>
    <dgm:pt modelId="{6C67F8FC-59B4-401A-A5DF-63D364894C6F}" type="pres">
      <dgm:prSet presAssocID="{6FFC2CA1-20A0-4EB7-BA8E-E11F669D74C9}" presName="conn" presStyleLbl="parChTrans1D2" presStyleIdx="0" presStyleCnt="1"/>
      <dgm:spPr/>
      <dgm:t>
        <a:bodyPr/>
        <a:lstStyle/>
        <a:p>
          <a:endParaRPr lang="en-US"/>
        </a:p>
      </dgm:t>
    </dgm:pt>
    <dgm:pt modelId="{DA2F105A-0745-484B-8580-70B29EFDC159}" type="pres">
      <dgm:prSet presAssocID="{6FFC2CA1-20A0-4EB7-BA8E-E11F669D74C9}" presName="extraNode" presStyleLbl="node1" presStyleIdx="0" presStyleCnt="3"/>
      <dgm:spPr/>
    </dgm:pt>
    <dgm:pt modelId="{928FC432-AADE-4E6E-BCF6-4BDC54792E34}" type="pres">
      <dgm:prSet presAssocID="{6FFC2CA1-20A0-4EB7-BA8E-E11F669D74C9}" presName="dstNode" presStyleLbl="node1" presStyleIdx="0" presStyleCnt="3"/>
      <dgm:spPr/>
    </dgm:pt>
    <dgm:pt modelId="{6CC79B86-3EEC-4478-A417-E1DC8319B04A}" type="pres">
      <dgm:prSet presAssocID="{036B967F-3949-4F14-8A33-80BA77AB277C}" presName="text_1" presStyleLbl="node1" presStyleIdx="0" presStyleCnt="3" custScaleY="132655">
        <dgm:presLayoutVars>
          <dgm:bulletEnabled val="1"/>
        </dgm:presLayoutVars>
      </dgm:prSet>
      <dgm:spPr/>
      <dgm:t>
        <a:bodyPr/>
        <a:lstStyle/>
        <a:p>
          <a:endParaRPr lang="en-US"/>
        </a:p>
      </dgm:t>
    </dgm:pt>
    <dgm:pt modelId="{02B42A2A-F767-4870-8BA1-A382819F4F66}" type="pres">
      <dgm:prSet presAssocID="{036B967F-3949-4F14-8A33-80BA77AB277C}" presName="accent_1" presStyleCnt="0"/>
      <dgm:spPr/>
    </dgm:pt>
    <dgm:pt modelId="{657B7687-35E7-4878-BE97-9C77EA0DFDB9}" type="pres">
      <dgm:prSet presAssocID="{036B967F-3949-4F14-8A33-80BA77AB277C}" presName="accentRepeatNode" presStyleLbl="solidFgAcc1" presStyleIdx="0" presStyleCnt="3"/>
      <dgm:spPr>
        <a:blipFill rotWithShape="0">
          <a:blip xmlns:r="http://schemas.openxmlformats.org/officeDocument/2006/relationships" r:embed="rId1"/>
          <a:stretch>
            <a:fillRect/>
          </a:stretch>
        </a:blipFill>
      </dgm:spPr>
    </dgm:pt>
    <dgm:pt modelId="{61867AA0-73D2-4616-B127-BDDA5F7AC506}" type="pres">
      <dgm:prSet presAssocID="{19348DFE-3C92-4D73-BB26-96C056BCF62D}" presName="text_2" presStyleLbl="node1" presStyleIdx="1" presStyleCnt="3" custScaleX="90620" custLinFactNeighborX="0" custLinFactNeighborY="2034">
        <dgm:presLayoutVars>
          <dgm:bulletEnabled val="1"/>
        </dgm:presLayoutVars>
      </dgm:prSet>
      <dgm:spPr/>
      <dgm:t>
        <a:bodyPr/>
        <a:lstStyle/>
        <a:p>
          <a:endParaRPr lang="en-US"/>
        </a:p>
      </dgm:t>
    </dgm:pt>
    <dgm:pt modelId="{F3094825-F059-41C5-B346-730F069C70BC}" type="pres">
      <dgm:prSet presAssocID="{19348DFE-3C92-4D73-BB26-96C056BCF62D}" presName="accent_2" presStyleCnt="0"/>
      <dgm:spPr/>
    </dgm:pt>
    <dgm:pt modelId="{D4C72ED9-80F4-4898-937B-33E114156A52}" type="pres">
      <dgm:prSet presAssocID="{19348DFE-3C92-4D73-BB26-96C056BCF62D}" presName="accentRepeatNode" presStyleLbl="solidFgAcc1" presStyleIdx="1" presStyleCnt="3" custLinFactNeighborX="6994" custLinFactNeighborY="-836"/>
      <dgm:spPr>
        <a:blipFill rotWithShape="0">
          <a:blip xmlns:r="http://schemas.openxmlformats.org/officeDocument/2006/relationships" r:embed="rId1"/>
          <a:stretch>
            <a:fillRect/>
          </a:stretch>
        </a:blipFill>
      </dgm:spPr>
    </dgm:pt>
    <dgm:pt modelId="{FCD235EA-06E7-4245-862F-B66ABA3EA12B}" type="pres">
      <dgm:prSet presAssocID="{CE022AF0-F505-4927-BED8-996789859377}" presName="text_3" presStyleLbl="node1" presStyleIdx="2" presStyleCnt="3" custScaleX="94062" custScaleY="184180" custLinFactNeighborX="1838" custLinFactNeighborY="11978">
        <dgm:presLayoutVars>
          <dgm:bulletEnabled val="1"/>
        </dgm:presLayoutVars>
      </dgm:prSet>
      <dgm:spPr/>
      <dgm:t>
        <a:bodyPr/>
        <a:lstStyle/>
        <a:p>
          <a:endParaRPr lang="en-US"/>
        </a:p>
      </dgm:t>
    </dgm:pt>
    <dgm:pt modelId="{50A229DB-3EAE-4FF8-A194-6D75F32541FD}" type="pres">
      <dgm:prSet presAssocID="{CE022AF0-F505-4927-BED8-996789859377}" presName="accent_3" presStyleCnt="0"/>
      <dgm:spPr/>
    </dgm:pt>
    <dgm:pt modelId="{DCD6AD83-200D-4A78-A0FF-432C5CC314DD}" type="pres">
      <dgm:prSet presAssocID="{CE022AF0-F505-4927-BED8-996789859377}" presName="accentRepeatNode" presStyleLbl="solidFgAcc1" presStyleIdx="2" presStyleCnt="3" custLinFactNeighborX="-5520" custLinFactNeighborY="6114"/>
      <dgm:spPr>
        <a:blipFill rotWithShape="0">
          <a:blip xmlns:r="http://schemas.openxmlformats.org/officeDocument/2006/relationships" r:embed="rId1"/>
          <a:stretch>
            <a:fillRect/>
          </a:stretch>
        </a:blipFill>
      </dgm:spPr>
    </dgm:pt>
  </dgm:ptLst>
  <dgm:cxnLst>
    <dgm:cxn modelId="{5EEAF939-D412-4A2B-95E6-81DB78E05C28}" srcId="{6FFC2CA1-20A0-4EB7-BA8E-E11F669D74C9}" destId="{CE022AF0-F505-4927-BED8-996789859377}" srcOrd="2" destOrd="0" parTransId="{A9FD2A06-6E52-454A-ABA0-A32372F254CD}" sibTransId="{C87953A3-3987-4E38-B571-C9229915ADF1}"/>
    <dgm:cxn modelId="{0521F50D-60CB-44A8-ADDB-9F3DCDE4EA8B}" type="presOf" srcId="{CE022AF0-F505-4927-BED8-996789859377}" destId="{FCD235EA-06E7-4245-862F-B66ABA3EA12B}" srcOrd="0" destOrd="0" presId="urn:microsoft.com/office/officeart/2008/layout/VerticalCurvedList"/>
    <dgm:cxn modelId="{6652948F-6846-4ADD-A9C3-13BB6398D710}" srcId="{6FFC2CA1-20A0-4EB7-BA8E-E11F669D74C9}" destId="{19348DFE-3C92-4D73-BB26-96C056BCF62D}" srcOrd="1" destOrd="0" parTransId="{82567991-DDE8-4DC3-B665-37EFE92BEC54}" sibTransId="{A0E48DAE-9696-4B20-ABED-C9E06717F864}"/>
    <dgm:cxn modelId="{C217542B-D1BA-4627-87D7-818344103349}" type="presOf" srcId="{6FFC2CA1-20A0-4EB7-BA8E-E11F669D74C9}" destId="{DEC511AC-C4AF-4D5A-B120-1D14C0C28109}" srcOrd="0" destOrd="0" presId="urn:microsoft.com/office/officeart/2008/layout/VerticalCurvedList"/>
    <dgm:cxn modelId="{6D83A9DC-F1DC-4F6B-AAE4-EBE9DA6A4B60}" type="presOf" srcId="{AA63478D-5C01-4DC1-9D46-719EC380FCB3}" destId="{6C67F8FC-59B4-401A-A5DF-63D364894C6F}" srcOrd="0" destOrd="0" presId="urn:microsoft.com/office/officeart/2008/layout/VerticalCurvedList"/>
    <dgm:cxn modelId="{0DCE691A-1727-4820-878D-4883167C6C3A}" type="presOf" srcId="{19348DFE-3C92-4D73-BB26-96C056BCF62D}" destId="{61867AA0-73D2-4616-B127-BDDA5F7AC506}" srcOrd="0" destOrd="0" presId="urn:microsoft.com/office/officeart/2008/layout/VerticalCurvedList"/>
    <dgm:cxn modelId="{C5E345F6-B679-441F-9DBC-8C7F35B4AEB3}" type="presOf" srcId="{036B967F-3949-4F14-8A33-80BA77AB277C}" destId="{6CC79B86-3EEC-4478-A417-E1DC8319B04A}" srcOrd="0" destOrd="0" presId="urn:microsoft.com/office/officeart/2008/layout/VerticalCurvedList"/>
    <dgm:cxn modelId="{FCBE50A8-4C96-4F91-94D2-9901CAFF59AF}" srcId="{6FFC2CA1-20A0-4EB7-BA8E-E11F669D74C9}" destId="{036B967F-3949-4F14-8A33-80BA77AB277C}" srcOrd="0" destOrd="0" parTransId="{9503A48C-6055-4BDF-A5EF-2010FD91E7BB}" sibTransId="{AA63478D-5C01-4DC1-9D46-719EC380FCB3}"/>
    <dgm:cxn modelId="{697CB40D-517F-4A35-BB85-F17E34850463}" type="presParOf" srcId="{DEC511AC-C4AF-4D5A-B120-1D14C0C28109}" destId="{996CCFDE-134D-4B6A-817A-20DC763DEE44}" srcOrd="0" destOrd="0" presId="urn:microsoft.com/office/officeart/2008/layout/VerticalCurvedList"/>
    <dgm:cxn modelId="{CAB7FABB-5928-4597-B3AC-69DB5045A521}" type="presParOf" srcId="{996CCFDE-134D-4B6A-817A-20DC763DEE44}" destId="{1948C58D-CB07-449B-98D1-E72F5964D8D8}" srcOrd="0" destOrd="0" presId="urn:microsoft.com/office/officeart/2008/layout/VerticalCurvedList"/>
    <dgm:cxn modelId="{AC6E0DF4-5544-4336-9B51-2DE32A23BD8D}" type="presParOf" srcId="{1948C58D-CB07-449B-98D1-E72F5964D8D8}" destId="{C91DE2B7-F4DD-4B14-8726-7D4BB795BD1E}" srcOrd="0" destOrd="0" presId="urn:microsoft.com/office/officeart/2008/layout/VerticalCurvedList"/>
    <dgm:cxn modelId="{20DA923C-9BF3-4E99-89B2-B472F473DFC4}" type="presParOf" srcId="{1948C58D-CB07-449B-98D1-E72F5964D8D8}" destId="{6C67F8FC-59B4-401A-A5DF-63D364894C6F}" srcOrd="1" destOrd="0" presId="urn:microsoft.com/office/officeart/2008/layout/VerticalCurvedList"/>
    <dgm:cxn modelId="{22F4E50C-7E6A-4A30-AADB-8558CD61594D}" type="presParOf" srcId="{1948C58D-CB07-449B-98D1-E72F5964D8D8}" destId="{DA2F105A-0745-484B-8580-70B29EFDC159}" srcOrd="2" destOrd="0" presId="urn:microsoft.com/office/officeart/2008/layout/VerticalCurvedList"/>
    <dgm:cxn modelId="{E4CE0456-3552-4191-A3F7-C05A94900564}" type="presParOf" srcId="{1948C58D-CB07-449B-98D1-E72F5964D8D8}" destId="{928FC432-AADE-4E6E-BCF6-4BDC54792E34}" srcOrd="3" destOrd="0" presId="urn:microsoft.com/office/officeart/2008/layout/VerticalCurvedList"/>
    <dgm:cxn modelId="{0E105194-A4BD-461C-9556-1B282712B09D}" type="presParOf" srcId="{996CCFDE-134D-4B6A-817A-20DC763DEE44}" destId="{6CC79B86-3EEC-4478-A417-E1DC8319B04A}" srcOrd="1" destOrd="0" presId="urn:microsoft.com/office/officeart/2008/layout/VerticalCurvedList"/>
    <dgm:cxn modelId="{AA962872-4CC6-4499-B4AB-1087ECFD649D}" type="presParOf" srcId="{996CCFDE-134D-4B6A-817A-20DC763DEE44}" destId="{02B42A2A-F767-4870-8BA1-A382819F4F66}" srcOrd="2" destOrd="0" presId="urn:microsoft.com/office/officeart/2008/layout/VerticalCurvedList"/>
    <dgm:cxn modelId="{962F4660-A855-4014-B0D0-1B945F974FF3}" type="presParOf" srcId="{02B42A2A-F767-4870-8BA1-A382819F4F66}" destId="{657B7687-35E7-4878-BE97-9C77EA0DFDB9}" srcOrd="0" destOrd="0" presId="urn:microsoft.com/office/officeart/2008/layout/VerticalCurvedList"/>
    <dgm:cxn modelId="{55557537-77C5-4B33-9965-FFE221696699}" type="presParOf" srcId="{996CCFDE-134D-4B6A-817A-20DC763DEE44}" destId="{61867AA0-73D2-4616-B127-BDDA5F7AC506}" srcOrd="3" destOrd="0" presId="urn:microsoft.com/office/officeart/2008/layout/VerticalCurvedList"/>
    <dgm:cxn modelId="{6AC3056A-D014-4F1E-AC63-F9BD5FE52C62}" type="presParOf" srcId="{996CCFDE-134D-4B6A-817A-20DC763DEE44}" destId="{F3094825-F059-41C5-B346-730F069C70BC}" srcOrd="4" destOrd="0" presId="urn:microsoft.com/office/officeart/2008/layout/VerticalCurvedList"/>
    <dgm:cxn modelId="{3231B885-5692-47E4-8D7A-C86C806E218E}" type="presParOf" srcId="{F3094825-F059-41C5-B346-730F069C70BC}" destId="{D4C72ED9-80F4-4898-937B-33E114156A52}" srcOrd="0" destOrd="0" presId="urn:microsoft.com/office/officeart/2008/layout/VerticalCurvedList"/>
    <dgm:cxn modelId="{3A1EFD96-FAA8-42C6-ABAA-452E4D1E4955}" type="presParOf" srcId="{996CCFDE-134D-4B6A-817A-20DC763DEE44}" destId="{FCD235EA-06E7-4245-862F-B66ABA3EA12B}" srcOrd="5" destOrd="0" presId="urn:microsoft.com/office/officeart/2008/layout/VerticalCurvedList"/>
    <dgm:cxn modelId="{0A5B90DF-3561-4DD7-A17B-083080BAB479}" type="presParOf" srcId="{996CCFDE-134D-4B6A-817A-20DC763DEE44}" destId="{50A229DB-3EAE-4FF8-A194-6D75F32541FD}" srcOrd="6" destOrd="0" presId="urn:microsoft.com/office/officeart/2008/layout/VerticalCurvedList"/>
    <dgm:cxn modelId="{9EA3D651-1760-44EB-9947-BA88C97295E8}" type="presParOf" srcId="{50A229DB-3EAE-4FF8-A194-6D75F32541FD}" destId="{DCD6AD83-200D-4A78-A0FF-432C5CC314DD}"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ADFE7D5E-A85B-4ECC-A571-49156540CA0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7C2FF1DF-250F-4918-A8E8-BCC19CDA15F4}">
      <dgm:prSet phldrT="[Text]" custT="1"/>
      <dgm:spPr/>
      <dgm:t>
        <a:bodyPr/>
        <a:lstStyle/>
        <a:p>
          <a:r>
            <a:rPr lang="en-US" sz="2000" b="1" i="1" dirty="0" smtClean="0">
              <a:effectLst>
                <a:outerShdw blurRad="38100" dist="38100" dir="2700000" algn="tl">
                  <a:srgbClr val="000000">
                    <a:alpha val="43137"/>
                  </a:srgbClr>
                </a:outerShdw>
              </a:effectLst>
              <a:latin typeface="+mj-lt"/>
            </a:rPr>
            <a:t>Checked the rulemaking authority for each rule and whether all statutes in the “Law Implemented” section were correct. </a:t>
          </a:r>
          <a:endParaRPr lang="en-US" sz="2000" b="1" i="1" dirty="0">
            <a:effectLst>
              <a:outerShdw blurRad="38100" dist="38100" dir="2700000" algn="tl">
                <a:srgbClr val="000000">
                  <a:alpha val="43137"/>
                </a:srgbClr>
              </a:outerShdw>
            </a:effectLst>
            <a:latin typeface="+mj-lt"/>
          </a:endParaRPr>
        </a:p>
      </dgm:t>
    </dgm:pt>
    <dgm:pt modelId="{C0786438-26A7-48A8-8703-A2D3B4523BD7}" type="parTrans" cxnId="{F52AF803-3C4A-41D6-A4E6-8E1CDC322882}">
      <dgm:prSet/>
      <dgm:spPr/>
      <dgm:t>
        <a:bodyPr/>
        <a:lstStyle/>
        <a:p>
          <a:endParaRPr lang="en-US"/>
        </a:p>
      </dgm:t>
    </dgm:pt>
    <dgm:pt modelId="{F9EED6B0-9541-4EE4-9A06-BC76EFA4B7F6}" type="sibTrans" cxnId="{F52AF803-3C4A-41D6-A4E6-8E1CDC322882}">
      <dgm:prSet/>
      <dgm:spPr/>
      <dgm:t>
        <a:bodyPr/>
        <a:lstStyle/>
        <a:p>
          <a:endParaRPr lang="en-US"/>
        </a:p>
      </dgm:t>
    </dgm:pt>
    <dgm:pt modelId="{22FDAB07-D774-41E4-84D1-20C051D053D6}">
      <dgm:prSet phldrT="[Text]" custT="1"/>
      <dgm:spPr/>
      <dgm:t>
        <a:bodyPr/>
        <a:lstStyle/>
        <a:p>
          <a:r>
            <a:rPr lang="en-US" sz="2000" b="1" i="1" dirty="0" smtClean="0">
              <a:effectLst>
                <a:outerShdw blurRad="38100" dist="38100" dir="2700000" algn="tl">
                  <a:srgbClr val="000000">
                    <a:alpha val="43137"/>
                  </a:srgbClr>
                </a:outerShdw>
              </a:effectLst>
              <a:latin typeface="+mj-lt"/>
            </a:rPr>
            <a:t>Consulted subject matter experts within the program for specific and more detailed information on various changes resulting from 2011-151, L.O.F</a:t>
          </a:r>
          <a:r>
            <a:rPr lang="en-US" sz="1600" b="1" i="1" dirty="0" smtClean="0">
              <a:effectLst>
                <a:outerShdw blurRad="38100" dist="38100" dir="2700000" algn="tl">
                  <a:srgbClr val="000000">
                    <a:alpha val="43137"/>
                  </a:srgbClr>
                </a:outerShdw>
              </a:effectLst>
              <a:latin typeface="+mj-lt"/>
            </a:rPr>
            <a:t>.</a:t>
          </a:r>
          <a:endParaRPr lang="en-US" sz="1600" b="1" i="1" dirty="0">
            <a:effectLst>
              <a:outerShdw blurRad="38100" dist="38100" dir="2700000" algn="tl">
                <a:srgbClr val="000000">
                  <a:alpha val="43137"/>
                </a:srgbClr>
              </a:outerShdw>
            </a:effectLst>
            <a:latin typeface="+mj-lt"/>
          </a:endParaRPr>
        </a:p>
      </dgm:t>
    </dgm:pt>
    <dgm:pt modelId="{7F48A1EE-CD57-4AE8-A24B-A98660225D2B}" type="parTrans" cxnId="{4A83D1CE-6C50-4E85-9509-3127FEAC9BB3}">
      <dgm:prSet/>
      <dgm:spPr/>
      <dgm:t>
        <a:bodyPr/>
        <a:lstStyle/>
        <a:p>
          <a:endParaRPr lang="en-US"/>
        </a:p>
      </dgm:t>
    </dgm:pt>
    <dgm:pt modelId="{93ECE18B-AEFC-4B72-B923-D064369F3DCD}" type="sibTrans" cxnId="{4A83D1CE-6C50-4E85-9509-3127FEAC9BB3}">
      <dgm:prSet/>
      <dgm:spPr/>
      <dgm:t>
        <a:bodyPr/>
        <a:lstStyle/>
        <a:p>
          <a:endParaRPr lang="en-US"/>
        </a:p>
      </dgm:t>
    </dgm:pt>
    <dgm:pt modelId="{8642964C-1D62-40DF-A0CA-9890E9B6D680}">
      <dgm:prSet phldrT="[Text]" custT="1"/>
      <dgm:spPr/>
      <dgm:t>
        <a:bodyPr/>
        <a:lstStyle/>
        <a:p>
          <a:r>
            <a:rPr lang="en-US" sz="2000" b="1" i="1" dirty="0" smtClean="0">
              <a:effectLst>
                <a:outerShdw blurRad="38100" dist="38100" dir="2700000" algn="tl">
                  <a:srgbClr val="000000">
                    <a:alpha val="43137"/>
                  </a:srgbClr>
                </a:outerShdw>
              </a:effectLst>
              <a:latin typeface="+mj-lt"/>
            </a:rPr>
            <a:t>Attended Tax Collector’s E-Billing Meeting to get a better understanding how to promulgate “electronic means” rules. </a:t>
          </a:r>
          <a:endParaRPr lang="en-US" sz="2000" b="1" i="1" dirty="0">
            <a:effectLst>
              <a:outerShdw blurRad="38100" dist="38100" dir="2700000" algn="tl">
                <a:srgbClr val="000000">
                  <a:alpha val="43137"/>
                </a:srgbClr>
              </a:outerShdw>
            </a:effectLst>
            <a:latin typeface="+mj-lt"/>
          </a:endParaRPr>
        </a:p>
      </dgm:t>
    </dgm:pt>
    <dgm:pt modelId="{660449E1-5C82-45D3-9790-A534D7E980EB}" type="parTrans" cxnId="{85DDCA7D-C4FC-4B8F-B4AD-FB6CB0EB20E9}">
      <dgm:prSet/>
      <dgm:spPr/>
      <dgm:t>
        <a:bodyPr/>
        <a:lstStyle/>
        <a:p>
          <a:endParaRPr lang="en-US"/>
        </a:p>
      </dgm:t>
    </dgm:pt>
    <dgm:pt modelId="{FC069151-DDBF-40B3-9CB7-495E6627A379}" type="sibTrans" cxnId="{85DDCA7D-C4FC-4B8F-B4AD-FB6CB0EB20E9}">
      <dgm:prSet/>
      <dgm:spPr/>
      <dgm:t>
        <a:bodyPr/>
        <a:lstStyle/>
        <a:p>
          <a:endParaRPr lang="en-US"/>
        </a:p>
      </dgm:t>
    </dgm:pt>
    <dgm:pt modelId="{B393F53C-C7A9-4148-BE8A-F40BF23C42D1}" type="pres">
      <dgm:prSet presAssocID="{ADFE7D5E-A85B-4ECC-A571-49156540CA0E}" presName="Name0" presStyleCnt="0">
        <dgm:presLayoutVars>
          <dgm:chMax val="7"/>
          <dgm:chPref val="7"/>
          <dgm:dir/>
        </dgm:presLayoutVars>
      </dgm:prSet>
      <dgm:spPr/>
      <dgm:t>
        <a:bodyPr/>
        <a:lstStyle/>
        <a:p>
          <a:endParaRPr lang="en-US"/>
        </a:p>
      </dgm:t>
    </dgm:pt>
    <dgm:pt modelId="{CA846C4F-3842-4FD4-AF53-A33E7A0E81D3}" type="pres">
      <dgm:prSet presAssocID="{ADFE7D5E-A85B-4ECC-A571-49156540CA0E}" presName="Name1" presStyleCnt="0"/>
      <dgm:spPr/>
    </dgm:pt>
    <dgm:pt modelId="{DE2B7984-1E36-4D19-B833-2917A1C4076D}" type="pres">
      <dgm:prSet presAssocID="{ADFE7D5E-A85B-4ECC-A571-49156540CA0E}" presName="cycle" presStyleCnt="0"/>
      <dgm:spPr/>
    </dgm:pt>
    <dgm:pt modelId="{C510DA9C-A893-446F-AAB3-D5AFFE84D800}" type="pres">
      <dgm:prSet presAssocID="{ADFE7D5E-A85B-4ECC-A571-49156540CA0E}" presName="srcNode" presStyleLbl="node1" presStyleIdx="0" presStyleCnt="3"/>
      <dgm:spPr/>
    </dgm:pt>
    <dgm:pt modelId="{8CE12D84-A8A3-4218-A8F6-548AE7589435}" type="pres">
      <dgm:prSet presAssocID="{ADFE7D5E-A85B-4ECC-A571-49156540CA0E}" presName="conn" presStyleLbl="parChTrans1D2" presStyleIdx="0" presStyleCnt="1"/>
      <dgm:spPr/>
      <dgm:t>
        <a:bodyPr/>
        <a:lstStyle/>
        <a:p>
          <a:endParaRPr lang="en-US"/>
        </a:p>
      </dgm:t>
    </dgm:pt>
    <dgm:pt modelId="{9EE494E6-6EB0-4157-A776-F1ECFF6DD010}" type="pres">
      <dgm:prSet presAssocID="{ADFE7D5E-A85B-4ECC-A571-49156540CA0E}" presName="extraNode" presStyleLbl="node1" presStyleIdx="0" presStyleCnt="3"/>
      <dgm:spPr/>
    </dgm:pt>
    <dgm:pt modelId="{1A12AA39-9BEE-4F68-B572-28945A57FB9B}" type="pres">
      <dgm:prSet presAssocID="{ADFE7D5E-A85B-4ECC-A571-49156540CA0E}" presName="dstNode" presStyleLbl="node1" presStyleIdx="0" presStyleCnt="3"/>
      <dgm:spPr/>
    </dgm:pt>
    <dgm:pt modelId="{72BC2A25-6EB7-4C2A-A5CA-55756338AF9B}" type="pres">
      <dgm:prSet presAssocID="{7C2FF1DF-250F-4918-A8E8-BCC19CDA15F4}" presName="text_1" presStyleLbl="node1" presStyleIdx="0" presStyleCnt="3">
        <dgm:presLayoutVars>
          <dgm:bulletEnabled val="1"/>
        </dgm:presLayoutVars>
      </dgm:prSet>
      <dgm:spPr/>
      <dgm:t>
        <a:bodyPr/>
        <a:lstStyle/>
        <a:p>
          <a:endParaRPr lang="en-US"/>
        </a:p>
      </dgm:t>
    </dgm:pt>
    <dgm:pt modelId="{CA30ACB5-7DA4-49CB-A486-66838791A607}" type="pres">
      <dgm:prSet presAssocID="{7C2FF1DF-250F-4918-A8E8-BCC19CDA15F4}" presName="accent_1" presStyleCnt="0"/>
      <dgm:spPr/>
    </dgm:pt>
    <dgm:pt modelId="{84545B6A-C3D7-4B76-8AB4-3D0B5665E57A}" type="pres">
      <dgm:prSet presAssocID="{7C2FF1DF-250F-4918-A8E8-BCC19CDA15F4}" presName="accentRepeatNode" presStyleLbl="solidFgAcc1" presStyleIdx="0" presStyleCnt="3"/>
      <dgm:spPr/>
    </dgm:pt>
    <dgm:pt modelId="{F0E58CCE-CC90-41E5-8A52-F50C51B1622E}" type="pres">
      <dgm:prSet presAssocID="{22FDAB07-D774-41E4-84D1-20C051D053D6}" presName="text_2" presStyleLbl="node1" presStyleIdx="1" presStyleCnt="3" custScaleY="141319">
        <dgm:presLayoutVars>
          <dgm:bulletEnabled val="1"/>
        </dgm:presLayoutVars>
      </dgm:prSet>
      <dgm:spPr/>
      <dgm:t>
        <a:bodyPr/>
        <a:lstStyle/>
        <a:p>
          <a:endParaRPr lang="en-US"/>
        </a:p>
      </dgm:t>
    </dgm:pt>
    <dgm:pt modelId="{8F4F0E96-93A9-40ED-8254-F992053736D9}" type="pres">
      <dgm:prSet presAssocID="{22FDAB07-D774-41E4-84D1-20C051D053D6}" presName="accent_2" presStyleCnt="0"/>
      <dgm:spPr/>
    </dgm:pt>
    <dgm:pt modelId="{A55A5A6A-6EF3-4A6E-B1DD-8884CB3AE8C7}" type="pres">
      <dgm:prSet presAssocID="{22FDAB07-D774-41E4-84D1-20C051D053D6}" presName="accentRepeatNode" presStyleLbl="solidFgAcc1" presStyleIdx="1" presStyleCnt="3"/>
      <dgm:spPr/>
    </dgm:pt>
    <dgm:pt modelId="{D71D0804-7D5B-4D29-896B-B2C57E6262F0}" type="pres">
      <dgm:prSet presAssocID="{8642964C-1D62-40DF-A0CA-9890E9B6D680}" presName="text_3" presStyleLbl="node1" presStyleIdx="2" presStyleCnt="3">
        <dgm:presLayoutVars>
          <dgm:bulletEnabled val="1"/>
        </dgm:presLayoutVars>
      </dgm:prSet>
      <dgm:spPr/>
      <dgm:t>
        <a:bodyPr/>
        <a:lstStyle/>
        <a:p>
          <a:endParaRPr lang="en-US"/>
        </a:p>
      </dgm:t>
    </dgm:pt>
    <dgm:pt modelId="{C967AF5E-672B-499A-8B8D-9839D3DF75A1}" type="pres">
      <dgm:prSet presAssocID="{8642964C-1D62-40DF-A0CA-9890E9B6D680}" presName="accent_3" presStyleCnt="0"/>
      <dgm:spPr/>
    </dgm:pt>
    <dgm:pt modelId="{C630FA68-0041-4AE8-A0BB-C16DC5F0B98F}" type="pres">
      <dgm:prSet presAssocID="{8642964C-1D62-40DF-A0CA-9890E9B6D680}" presName="accentRepeatNode" presStyleLbl="solidFgAcc1" presStyleIdx="2" presStyleCnt="3"/>
      <dgm:spPr/>
    </dgm:pt>
  </dgm:ptLst>
  <dgm:cxnLst>
    <dgm:cxn modelId="{9BEA8997-1384-4591-A976-5A878F28C780}" type="presOf" srcId="{7C2FF1DF-250F-4918-A8E8-BCC19CDA15F4}" destId="{72BC2A25-6EB7-4C2A-A5CA-55756338AF9B}" srcOrd="0" destOrd="0" presId="urn:microsoft.com/office/officeart/2008/layout/VerticalCurvedList"/>
    <dgm:cxn modelId="{7B049498-0D11-4636-A608-5EBE3B66371F}" type="presOf" srcId="{22FDAB07-D774-41E4-84D1-20C051D053D6}" destId="{F0E58CCE-CC90-41E5-8A52-F50C51B1622E}" srcOrd="0" destOrd="0" presId="urn:microsoft.com/office/officeart/2008/layout/VerticalCurvedList"/>
    <dgm:cxn modelId="{85DDCA7D-C4FC-4B8F-B4AD-FB6CB0EB20E9}" srcId="{ADFE7D5E-A85B-4ECC-A571-49156540CA0E}" destId="{8642964C-1D62-40DF-A0CA-9890E9B6D680}" srcOrd="2" destOrd="0" parTransId="{660449E1-5C82-45D3-9790-A534D7E980EB}" sibTransId="{FC069151-DDBF-40B3-9CB7-495E6627A379}"/>
    <dgm:cxn modelId="{4A83D1CE-6C50-4E85-9509-3127FEAC9BB3}" srcId="{ADFE7D5E-A85B-4ECC-A571-49156540CA0E}" destId="{22FDAB07-D774-41E4-84D1-20C051D053D6}" srcOrd="1" destOrd="0" parTransId="{7F48A1EE-CD57-4AE8-A24B-A98660225D2B}" sibTransId="{93ECE18B-AEFC-4B72-B923-D064369F3DCD}"/>
    <dgm:cxn modelId="{207C6B04-0D27-435A-AC5B-7AD5AA89BFC5}" type="presOf" srcId="{ADFE7D5E-A85B-4ECC-A571-49156540CA0E}" destId="{B393F53C-C7A9-4148-BE8A-F40BF23C42D1}" srcOrd="0" destOrd="0" presId="urn:microsoft.com/office/officeart/2008/layout/VerticalCurvedList"/>
    <dgm:cxn modelId="{F52AF803-3C4A-41D6-A4E6-8E1CDC322882}" srcId="{ADFE7D5E-A85B-4ECC-A571-49156540CA0E}" destId="{7C2FF1DF-250F-4918-A8E8-BCC19CDA15F4}" srcOrd="0" destOrd="0" parTransId="{C0786438-26A7-48A8-8703-A2D3B4523BD7}" sibTransId="{F9EED6B0-9541-4EE4-9A06-BC76EFA4B7F6}"/>
    <dgm:cxn modelId="{E1753B1D-2DFE-440A-AC6C-49DB732398B1}" type="presOf" srcId="{F9EED6B0-9541-4EE4-9A06-BC76EFA4B7F6}" destId="{8CE12D84-A8A3-4218-A8F6-548AE7589435}" srcOrd="0" destOrd="0" presId="urn:microsoft.com/office/officeart/2008/layout/VerticalCurvedList"/>
    <dgm:cxn modelId="{1D401592-94E2-4F5B-8AA1-DCC09453F35B}" type="presOf" srcId="{8642964C-1D62-40DF-A0CA-9890E9B6D680}" destId="{D71D0804-7D5B-4D29-896B-B2C57E6262F0}" srcOrd="0" destOrd="0" presId="urn:microsoft.com/office/officeart/2008/layout/VerticalCurvedList"/>
    <dgm:cxn modelId="{D14AF066-D4BE-41E7-8872-42BC056316B2}" type="presParOf" srcId="{B393F53C-C7A9-4148-BE8A-F40BF23C42D1}" destId="{CA846C4F-3842-4FD4-AF53-A33E7A0E81D3}" srcOrd="0" destOrd="0" presId="urn:microsoft.com/office/officeart/2008/layout/VerticalCurvedList"/>
    <dgm:cxn modelId="{F5AF81F5-3C95-4E60-B0B8-46E9F6C6DABB}" type="presParOf" srcId="{CA846C4F-3842-4FD4-AF53-A33E7A0E81D3}" destId="{DE2B7984-1E36-4D19-B833-2917A1C4076D}" srcOrd="0" destOrd="0" presId="urn:microsoft.com/office/officeart/2008/layout/VerticalCurvedList"/>
    <dgm:cxn modelId="{FB5E4654-8F7B-4BBE-9C33-8FC0C684D541}" type="presParOf" srcId="{DE2B7984-1E36-4D19-B833-2917A1C4076D}" destId="{C510DA9C-A893-446F-AAB3-D5AFFE84D800}" srcOrd="0" destOrd="0" presId="urn:microsoft.com/office/officeart/2008/layout/VerticalCurvedList"/>
    <dgm:cxn modelId="{6FA86621-6615-4E80-88E1-BF592B77CF2B}" type="presParOf" srcId="{DE2B7984-1E36-4D19-B833-2917A1C4076D}" destId="{8CE12D84-A8A3-4218-A8F6-548AE7589435}" srcOrd="1" destOrd="0" presId="urn:microsoft.com/office/officeart/2008/layout/VerticalCurvedList"/>
    <dgm:cxn modelId="{D132EDC1-2FAB-4B89-A781-C3BB3A044300}" type="presParOf" srcId="{DE2B7984-1E36-4D19-B833-2917A1C4076D}" destId="{9EE494E6-6EB0-4157-A776-F1ECFF6DD010}" srcOrd="2" destOrd="0" presId="urn:microsoft.com/office/officeart/2008/layout/VerticalCurvedList"/>
    <dgm:cxn modelId="{B49C76A8-362D-487E-ABE9-B9604B1E9FFA}" type="presParOf" srcId="{DE2B7984-1E36-4D19-B833-2917A1C4076D}" destId="{1A12AA39-9BEE-4F68-B572-28945A57FB9B}" srcOrd="3" destOrd="0" presId="urn:microsoft.com/office/officeart/2008/layout/VerticalCurvedList"/>
    <dgm:cxn modelId="{0486322D-A5C5-458C-9A22-D320DF71253B}" type="presParOf" srcId="{CA846C4F-3842-4FD4-AF53-A33E7A0E81D3}" destId="{72BC2A25-6EB7-4C2A-A5CA-55756338AF9B}" srcOrd="1" destOrd="0" presId="urn:microsoft.com/office/officeart/2008/layout/VerticalCurvedList"/>
    <dgm:cxn modelId="{10540B51-AFF6-4CFE-A343-1B54A3F81D7D}" type="presParOf" srcId="{CA846C4F-3842-4FD4-AF53-A33E7A0E81D3}" destId="{CA30ACB5-7DA4-49CB-A486-66838791A607}" srcOrd="2" destOrd="0" presId="urn:microsoft.com/office/officeart/2008/layout/VerticalCurvedList"/>
    <dgm:cxn modelId="{49DC481B-00CD-42AD-9B80-D4D0099CF419}" type="presParOf" srcId="{CA30ACB5-7DA4-49CB-A486-66838791A607}" destId="{84545B6A-C3D7-4B76-8AB4-3D0B5665E57A}" srcOrd="0" destOrd="0" presId="urn:microsoft.com/office/officeart/2008/layout/VerticalCurvedList"/>
    <dgm:cxn modelId="{21CA818D-8362-4115-9AB8-79E999E1DF24}" type="presParOf" srcId="{CA846C4F-3842-4FD4-AF53-A33E7A0E81D3}" destId="{F0E58CCE-CC90-41E5-8A52-F50C51B1622E}" srcOrd="3" destOrd="0" presId="urn:microsoft.com/office/officeart/2008/layout/VerticalCurvedList"/>
    <dgm:cxn modelId="{75D7D9FF-E223-4D4C-823C-9942D8CA6BCF}" type="presParOf" srcId="{CA846C4F-3842-4FD4-AF53-A33E7A0E81D3}" destId="{8F4F0E96-93A9-40ED-8254-F992053736D9}" srcOrd="4" destOrd="0" presId="urn:microsoft.com/office/officeart/2008/layout/VerticalCurvedList"/>
    <dgm:cxn modelId="{D4BF3CC9-4926-43DD-84B1-FD46839695A9}" type="presParOf" srcId="{8F4F0E96-93A9-40ED-8254-F992053736D9}" destId="{A55A5A6A-6EF3-4A6E-B1DD-8884CB3AE8C7}" srcOrd="0" destOrd="0" presId="urn:microsoft.com/office/officeart/2008/layout/VerticalCurvedList"/>
    <dgm:cxn modelId="{917561B8-8695-418D-B9C9-735911D18C69}" type="presParOf" srcId="{CA846C4F-3842-4FD4-AF53-A33E7A0E81D3}" destId="{D71D0804-7D5B-4D29-896B-B2C57E6262F0}" srcOrd="5" destOrd="0" presId="urn:microsoft.com/office/officeart/2008/layout/VerticalCurvedList"/>
    <dgm:cxn modelId="{9D141746-A424-49F9-9647-4289908CDAE3}" type="presParOf" srcId="{CA846C4F-3842-4FD4-AF53-A33E7A0E81D3}" destId="{C967AF5E-672B-499A-8B8D-9839D3DF75A1}" srcOrd="6" destOrd="0" presId="urn:microsoft.com/office/officeart/2008/layout/VerticalCurvedList"/>
    <dgm:cxn modelId="{44AD3587-4912-431A-9351-271C29C10F3D}" type="presParOf" srcId="{C967AF5E-672B-499A-8B8D-9839D3DF75A1}" destId="{C630FA68-0041-4AE8-A0BB-C16DC5F0B98F}"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DB254A5B-D3D3-4224-8810-0A590D55D294}"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AF9B734A-BC7C-4155-BA21-53FB3A30A258}">
      <dgm:prSet custT="1"/>
      <dgm:spPr/>
      <dgm:t>
        <a:bodyPr/>
        <a:lstStyle/>
        <a:p>
          <a:pPr defTabSz="666750">
            <a:lnSpc>
              <a:spcPct val="90000"/>
            </a:lnSpc>
            <a:spcBef>
              <a:spcPct val="0"/>
            </a:spcBef>
            <a:spcAft>
              <a:spcPct val="35000"/>
            </a:spcAft>
          </a:pPr>
          <a:r>
            <a:rPr lang="en-US" sz="2800" b="1" i="1" dirty="0" smtClean="0">
              <a:effectLst>
                <a:outerShdw blurRad="38100" dist="38100" dir="2700000" algn="tl">
                  <a:srgbClr val="000000">
                    <a:alpha val="43137"/>
                  </a:srgbClr>
                </a:outerShdw>
              </a:effectLst>
              <a:latin typeface="+mj-lt"/>
            </a:rPr>
            <a:t>Reorganized rules to coincide with the reorganization of statutes in 2011-151.</a:t>
          </a:r>
        </a:p>
      </dgm:t>
    </dgm:pt>
    <dgm:pt modelId="{4B496660-822D-4F5B-A21D-4ECE8571C08F}" type="parTrans" cxnId="{6BF2E056-86C3-4449-97C3-C8A3C3F1ED37}">
      <dgm:prSet/>
      <dgm:spPr/>
      <dgm:t>
        <a:bodyPr/>
        <a:lstStyle/>
        <a:p>
          <a:endParaRPr lang="en-US" sz="2000"/>
        </a:p>
      </dgm:t>
    </dgm:pt>
    <dgm:pt modelId="{27C00205-F880-416C-B1CD-69B874BBBE45}" type="sibTrans" cxnId="{6BF2E056-86C3-4449-97C3-C8A3C3F1ED37}">
      <dgm:prSet/>
      <dgm:spPr/>
      <dgm:t>
        <a:bodyPr/>
        <a:lstStyle/>
        <a:p>
          <a:endParaRPr lang="en-US" sz="2000"/>
        </a:p>
      </dgm:t>
    </dgm:pt>
    <dgm:pt modelId="{65457AE4-8822-4475-8B2B-EE8789ABE386}">
      <dgm:prSet custT="1"/>
      <dgm:spPr/>
      <dgm:t>
        <a:bodyPr/>
        <a:lstStyle/>
        <a:p>
          <a:r>
            <a:rPr lang="en-US" sz="2800" b="1" i="1" dirty="0" smtClean="0">
              <a:effectLst>
                <a:outerShdw blurRad="38100" dist="38100" dir="2700000" algn="tl">
                  <a:srgbClr val="000000">
                    <a:alpha val="43137"/>
                  </a:srgbClr>
                </a:outerShdw>
              </a:effectLst>
              <a:latin typeface="+mj-lt"/>
            </a:rPr>
            <a:t>Reorganized rules to separate major categories</a:t>
          </a:r>
          <a:r>
            <a:rPr lang="en-US" sz="2000" b="1" i="1" dirty="0" smtClean="0">
              <a:effectLst>
                <a:outerShdw blurRad="38100" dist="38100" dir="2700000" algn="tl">
                  <a:srgbClr val="000000">
                    <a:alpha val="43137"/>
                  </a:srgbClr>
                </a:outerShdw>
              </a:effectLst>
            </a:rPr>
            <a:t>. </a:t>
          </a:r>
          <a:endParaRPr lang="en-US" sz="2000" b="1" i="1" dirty="0">
            <a:effectLst>
              <a:outerShdw blurRad="38100" dist="38100" dir="2700000" algn="tl">
                <a:srgbClr val="000000">
                  <a:alpha val="43137"/>
                </a:srgbClr>
              </a:outerShdw>
            </a:effectLst>
          </a:endParaRPr>
        </a:p>
      </dgm:t>
    </dgm:pt>
    <dgm:pt modelId="{8469F0DC-8616-4DDE-9BF1-16867D750277}" type="parTrans" cxnId="{201DA130-B63C-4D28-B24E-8A8400675F60}">
      <dgm:prSet/>
      <dgm:spPr/>
      <dgm:t>
        <a:bodyPr/>
        <a:lstStyle/>
        <a:p>
          <a:endParaRPr lang="en-US" sz="2000"/>
        </a:p>
      </dgm:t>
    </dgm:pt>
    <dgm:pt modelId="{5070C878-988F-466E-AA41-8FD653F77A52}" type="sibTrans" cxnId="{201DA130-B63C-4D28-B24E-8A8400675F60}">
      <dgm:prSet/>
      <dgm:spPr/>
      <dgm:t>
        <a:bodyPr/>
        <a:lstStyle/>
        <a:p>
          <a:endParaRPr lang="en-US" sz="2000"/>
        </a:p>
      </dgm:t>
    </dgm:pt>
    <dgm:pt modelId="{C8D2808C-4C70-4BF6-8B51-1D58D192D2CF}">
      <dgm:prSet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en-US" sz="2400" b="1" i="1" dirty="0" smtClean="0">
              <a:effectLst>
                <a:outerShdw blurRad="38100" dist="38100" dir="2700000" algn="tl">
                  <a:srgbClr val="000000">
                    <a:alpha val="43137"/>
                  </a:srgbClr>
                </a:outerShdw>
              </a:effectLst>
              <a:latin typeface="+mj-lt"/>
            </a:rPr>
            <a:t>Reorganized rules to enhance the ability to locate procedures and to more closely follow the sequence of events that occur.</a:t>
          </a:r>
        </a:p>
        <a:p>
          <a:pPr defTabSz="533400">
            <a:lnSpc>
              <a:spcPct val="90000"/>
            </a:lnSpc>
            <a:spcBef>
              <a:spcPct val="0"/>
            </a:spcBef>
            <a:spcAft>
              <a:spcPct val="35000"/>
            </a:spcAft>
          </a:pPr>
          <a:endParaRPr lang="en-US" sz="2000" b="1" i="1" dirty="0">
            <a:effectLst>
              <a:outerShdw blurRad="38100" dist="38100" dir="2700000" algn="tl">
                <a:srgbClr val="000000">
                  <a:alpha val="43137"/>
                </a:srgbClr>
              </a:outerShdw>
            </a:effectLst>
          </a:endParaRPr>
        </a:p>
      </dgm:t>
    </dgm:pt>
    <dgm:pt modelId="{C6FE218B-8C51-4BCD-8DC5-DE1B0057A318}" type="parTrans" cxnId="{95DB4ADC-4F48-42F0-BC0A-E956F6388E88}">
      <dgm:prSet/>
      <dgm:spPr/>
      <dgm:t>
        <a:bodyPr/>
        <a:lstStyle/>
        <a:p>
          <a:endParaRPr lang="en-US" sz="2000"/>
        </a:p>
      </dgm:t>
    </dgm:pt>
    <dgm:pt modelId="{AC554C6C-1D8A-49E9-BAF9-FD951695B30C}" type="sibTrans" cxnId="{95DB4ADC-4F48-42F0-BC0A-E956F6388E88}">
      <dgm:prSet/>
      <dgm:spPr/>
      <dgm:t>
        <a:bodyPr/>
        <a:lstStyle/>
        <a:p>
          <a:endParaRPr lang="en-US" sz="2000"/>
        </a:p>
      </dgm:t>
    </dgm:pt>
    <dgm:pt modelId="{F98045E8-6F8F-4DE2-84E0-F2475105135F}" type="pres">
      <dgm:prSet presAssocID="{DB254A5B-D3D3-4224-8810-0A590D55D294}" presName="Name0" presStyleCnt="0">
        <dgm:presLayoutVars>
          <dgm:chMax val="7"/>
          <dgm:chPref val="7"/>
          <dgm:dir/>
        </dgm:presLayoutVars>
      </dgm:prSet>
      <dgm:spPr/>
      <dgm:t>
        <a:bodyPr/>
        <a:lstStyle/>
        <a:p>
          <a:endParaRPr lang="en-US"/>
        </a:p>
      </dgm:t>
    </dgm:pt>
    <dgm:pt modelId="{04356EFC-1CFF-4CDD-8F7B-DF1AE28BE112}" type="pres">
      <dgm:prSet presAssocID="{DB254A5B-D3D3-4224-8810-0A590D55D294}" presName="Name1" presStyleCnt="0"/>
      <dgm:spPr/>
    </dgm:pt>
    <dgm:pt modelId="{3ACE5223-7665-403F-8296-947177639711}" type="pres">
      <dgm:prSet presAssocID="{DB254A5B-D3D3-4224-8810-0A590D55D294}" presName="cycle" presStyleCnt="0"/>
      <dgm:spPr/>
    </dgm:pt>
    <dgm:pt modelId="{D32D7AD6-8697-406C-8D74-D9EE33BF203A}" type="pres">
      <dgm:prSet presAssocID="{DB254A5B-D3D3-4224-8810-0A590D55D294}" presName="srcNode" presStyleLbl="node1" presStyleIdx="0" presStyleCnt="3"/>
      <dgm:spPr/>
    </dgm:pt>
    <dgm:pt modelId="{D755F51A-C7B0-4D69-8DCB-BCF0103FAB6A}" type="pres">
      <dgm:prSet presAssocID="{DB254A5B-D3D3-4224-8810-0A590D55D294}" presName="conn" presStyleLbl="parChTrans1D2" presStyleIdx="0" presStyleCnt="1"/>
      <dgm:spPr/>
      <dgm:t>
        <a:bodyPr/>
        <a:lstStyle/>
        <a:p>
          <a:endParaRPr lang="en-US"/>
        </a:p>
      </dgm:t>
    </dgm:pt>
    <dgm:pt modelId="{CC512BCA-6DF1-4C68-9F72-03668C80E9EE}" type="pres">
      <dgm:prSet presAssocID="{DB254A5B-D3D3-4224-8810-0A590D55D294}" presName="extraNode" presStyleLbl="node1" presStyleIdx="0" presStyleCnt="3"/>
      <dgm:spPr/>
    </dgm:pt>
    <dgm:pt modelId="{214CB142-C8F8-4B9F-AF0F-83DD7D9E23AE}" type="pres">
      <dgm:prSet presAssocID="{DB254A5B-D3D3-4224-8810-0A590D55D294}" presName="dstNode" presStyleLbl="node1" presStyleIdx="0" presStyleCnt="3"/>
      <dgm:spPr/>
    </dgm:pt>
    <dgm:pt modelId="{9366E4BE-A32E-4E1A-9F6B-315020A8A7CA}" type="pres">
      <dgm:prSet presAssocID="{AF9B734A-BC7C-4155-BA21-53FB3A30A258}" presName="text_1" presStyleLbl="node1" presStyleIdx="0" presStyleCnt="3" custScaleY="132655" custLinFactNeighborX="1709">
        <dgm:presLayoutVars>
          <dgm:bulletEnabled val="1"/>
        </dgm:presLayoutVars>
      </dgm:prSet>
      <dgm:spPr/>
      <dgm:t>
        <a:bodyPr/>
        <a:lstStyle/>
        <a:p>
          <a:endParaRPr lang="en-US"/>
        </a:p>
      </dgm:t>
    </dgm:pt>
    <dgm:pt modelId="{9D67FCF5-A1AE-4615-B858-F846D2725562}" type="pres">
      <dgm:prSet presAssocID="{AF9B734A-BC7C-4155-BA21-53FB3A30A258}" presName="accent_1" presStyleCnt="0"/>
      <dgm:spPr/>
    </dgm:pt>
    <dgm:pt modelId="{2FE72C57-80D1-44B1-8ED8-AB1FCA2796D1}" type="pres">
      <dgm:prSet presAssocID="{AF9B734A-BC7C-4155-BA21-53FB3A30A258}" presName="accentRepeatNode" presStyleLbl="solidFgAcc1" presStyleIdx="0" presStyleCnt="3"/>
      <dgm:spPr>
        <a:blipFill rotWithShape="0">
          <a:blip xmlns:r="http://schemas.openxmlformats.org/officeDocument/2006/relationships" r:embed="rId1"/>
          <a:stretch>
            <a:fillRect/>
          </a:stretch>
        </a:blipFill>
      </dgm:spPr>
    </dgm:pt>
    <dgm:pt modelId="{BF026AA9-B5ED-4F5F-8B05-E4D57F66EA50}" type="pres">
      <dgm:prSet presAssocID="{65457AE4-8822-4475-8B2B-EE8789ABE386}" presName="text_2" presStyleLbl="node1" presStyleIdx="1" presStyleCnt="3">
        <dgm:presLayoutVars>
          <dgm:bulletEnabled val="1"/>
        </dgm:presLayoutVars>
      </dgm:prSet>
      <dgm:spPr/>
      <dgm:t>
        <a:bodyPr/>
        <a:lstStyle/>
        <a:p>
          <a:endParaRPr lang="en-US"/>
        </a:p>
      </dgm:t>
    </dgm:pt>
    <dgm:pt modelId="{19AE3E64-49EC-42B9-95FB-85DDC02F49F7}" type="pres">
      <dgm:prSet presAssocID="{65457AE4-8822-4475-8B2B-EE8789ABE386}" presName="accent_2" presStyleCnt="0"/>
      <dgm:spPr/>
    </dgm:pt>
    <dgm:pt modelId="{568FE352-3DDE-4A92-A27E-CB729B41F28C}" type="pres">
      <dgm:prSet presAssocID="{65457AE4-8822-4475-8B2B-EE8789ABE386}" presName="accentRepeatNode" presStyleLbl="solidFgAcc1" presStyleIdx="1" presStyleCnt="3"/>
      <dgm:spPr>
        <a:blipFill rotWithShape="0">
          <a:blip xmlns:r="http://schemas.openxmlformats.org/officeDocument/2006/relationships" r:embed="rId1"/>
          <a:stretch>
            <a:fillRect/>
          </a:stretch>
        </a:blipFill>
      </dgm:spPr>
    </dgm:pt>
    <dgm:pt modelId="{41859376-2393-42CB-8B4E-F127FB5B2C45}" type="pres">
      <dgm:prSet presAssocID="{C8D2808C-4C70-4BF6-8B51-1D58D192D2CF}" presName="text_3" presStyleLbl="node1" presStyleIdx="2" presStyleCnt="3" custScaleY="167344" custLinFactNeighborX="-247" custLinFactNeighborY="3560">
        <dgm:presLayoutVars>
          <dgm:bulletEnabled val="1"/>
        </dgm:presLayoutVars>
      </dgm:prSet>
      <dgm:spPr/>
      <dgm:t>
        <a:bodyPr/>
        <a:lstStyle/>
        <a:p>
          <a:endParaRPr lang="en-US"/>
        </a:p>
      </dgm:t>
    </dgm:pt>
    <dgm:pt modelId="{C2731986-0EA3-478F-B5CF-D9A0E1263CC0}" type="pres">
      <dgm:prSet presAssocID="{C8D2808C-4C70-4BF6-8B51-1D58D192D2CF}" presName="accent_3" presStyleCnt="0"/>
      <dgm:spPr/>
    </dgm:pt>
    <dgm:pt modelId="{284F6C9B-9DD5-46FD-B8D6-BCCB77C0F765}" type="pres">
      <dgm:prSet presAssocID="{C8D2808C-4C70-4BF6-8B51-1D58D192D2CF}" presName="accentRepeatNode" presStyleLbl="solidFgAcc1" presStyleIdx="2" presStyleCnt="3"/>
      <dgm:spPr>
        <a:blipFill rotWithShape="0">
          <a:blip xmlns:r="http://schemas.openxmlformats.org/officeDocument/2006/relationships" r:embed="rId1"/>
          <a:stretch>
            <a:fillRect/>
          </a:stretch>
        </a:blipFill>
      </dgm:spPr>
    </dgm:pt>
  </dgm:ptLst>
  <dgm:cxnLst>
    <dgm:cxn modelId="{6BF2E056-86C3-4449-97C3-C8A3C3F1ED37}" srcId="{DB254A5B-D3D3-4224-8810-0A590D55D294}" destId="{AF9B734A-BC7C-4155-BA21-53FB3A30A258}" srcOrd="0" destOrd="0" parTransId="{4B496660-822D-4F5B-A21D-4ECE8571C08F}" sibTransId="{27C00205-F880-416C-B1CD-69B874BBBE45}"/>
    <dgm:cxn modelId="{73FA4645-8D00-49BA-B85F-24F7E1229AC8}" type="presOf" srcId="{DB254A5B-D3D3-4224-8810-0A590D55D294}" destId="{F98045E8-6F8F-4DE2-84E0-F2475105135F}" srcOrd="0" destOrd="0" presId="urn:microsoft.com/office/officeart/2008/layout/VerticalCurvedList"/>
    <dgm:cxn modelId="{62EC5B79-CCF0-4D5F-B26C-5F65700A772A}" type="presOf" srcId="{27C00205-F880-416C-B1CD-69B874BBBE45}" destId="{D755F51A-C7B0-4D69-8DCB-BCF0103FAB6A}" srcOrd="0" destOrd="0" presId="urn:microsoft.com/office/officeart/2008/layout/VerticalCurvedList"/>
    <dgm:cxn modelId="{95DB4ADC-4F48-42F0-BC0A-E956F6388E88}" srcId="{DB254A5B-D3D3-4224-8810-0A590D55D294}" destId="{C8D2808C-4C70-4BF6-8B51-1D58D192D2CF}" srcOrd="2" destOrd="0" parTransId="{C6FE218B-8C51-4BCD-8DC5-DE1B0057A318}" sibTransId="{AC554C6C-1D8A-49E9-BAF9-FD951695B30C}"/>
    <dgm:cxn modelId="{201DA130-B63C-4D28-B24E-8A8400675F60}" srcId="{DB254A5B-D3D3-4224-8810-0A590D55D294}" destId="{65457AE4-8822-4475-8B2B-EE8789ABE386}" srcOrd="1" destOrd="0" parTransId="{8469F0DC-8616-4DDE-9BF1-16867D750277}" sibTransId="{5070C878-988F-466E-AA41-8FD653F77A52}"/>
    <dgm:cxn modelId="{7394FCFC-7152-4B41-9111-A4B3629368C6}" type="presOf" srcId="{65457AE4-8822-4475-8B2B-EE8789ABE386}" destId="{BF026AA9-B5ED-4F5F-8B05-E4D57F66EA50}" srcOrd="0" destOrd="0" presId="urn:microsoft.com/office/officeart/2008/layout/VerticalCurvedList"/>
    <dgm:cxn modelId="{5F0DE679-7145-48C5-B021-5CDF88245110}" type="presOf" srcId="{C8D2808C-4C70-4BF6-8B51-1D58D192D2CF}" destId="{41859376-2393-42CB-8B4E-F127FB5B2C45}" srcOrd="0" destOrd="0" presId="urn:microsoft.com/office/officeart/2008/layout/VerticalCurvedList"/>
    <dgm:cxn modelId="{18D2A08C-C0F8-481E-A8AD-98A6CA40CBC6}" type="presOf" srcId="{AF9B734A-BC7C-4155-BA21-53FB3A30A258}" destId="{9366E4BE-A32E-4E1A-9F6B-315020A8A7CA}" srcOrd="0" destOrd="0" presId="urn:microsoft.com/office/officeart/2008/layout/VerticalCurvedList"/>
    <dgm:cxn modelId="{A9368241-ADE4-4609-A677-8190151E0988}" type="presParOf" srcId="{F98045E8-6F8F-4DE2-84E0-F2475105135F}" destId="{04356EFC-1CFF-4CDD-8F7B-DF1AE28BE112}" srcOrd="0" destOrd="0" presId="urn:microsoft.com/office/officeart/2008/layout/VerticalCurvedList"/>
    <dgm:cxn modelId="{EE2DAB40-4EF9-4D28-B275-F9E2A47F3081}" type="presParOf" srcId="{04356EFC-1CFF-4CDD-8F7B-DF1AE28BE112}" destId="{3ACE5223-7665-403F-8296-947177639711}" srcOrd="0" destOrd="0" presId="urn:microsoft.com/office/officeart/2008/layout/VerticalCurvedList"/>
    <dgm:cxn modelId="{9D71D22D-3940-4AA9-A4B3-119676631601}" type="presParOf" srcId="{3ACE5223-7665-403F-8296-947177639711}" destId="{D32D7AD6-8697-406C-8D74-D9EE33BF203A}" srcOrd="0" destOrd="0" presId="urn:microsoft.com/office/officeart/2008/layout/VerticalCurvedList"/>
    <dgm:cxn modelId="{F0BE19EC-2871-4885-B329-93AEFB504F84}" type="presParOf" srcId="{3ACE5223-7665-403F-8296-947177639711}" destId="{D755F51A-C7B0-4D69-8DCB-BCF0103FAB6A}" srcOrd="1" destOrd="0" presId="urn:microsoft.com/office/officeart/2008/layout/VerticalCurvedList"/>
    <dgm:cxn modelId="{C0778D95-F46B-4CB8-B2FD-FDC1170C0622}" type="presParOf" srcId="{3ACE5223-7665-403F-8296-947177639711}" destId="{CC512BCA-6DF1-4C68-9F72-03668C80E9EE}" srcOrd="2" destOrd="0" presId="urn:microsoft.com/office/officeart/2008/layout/VerticalCurvedList"/>
    <dgm:cxn modelId="{4C4DF2E8-77F5-4729-97EB-B892B43A25F0}" type="presParOf" srcId="{3ACE5223-7665-403F-8296-947177639711}" destId="{214CB142-C8F8-4B9F-AF0F-83DD7D9E23AE}" srcOrd="3" destOrd="0" presId="urn:microsoft.com/office/officeart/2008/layout/VerticalCurvedList"/>
    <dgm:cxn modelId="{1BD9AB08-C429-472F-9C7F-6BC9954E3096}" type="presParOf" srcId="{04356EFC-1CFF-4CDD-8F7B-DF1AE28BE112}" destId="{9366E4BE-A32E-4E1A-9F6B-315020A8A7CA}" srcOrd="1" destOrd="0" presId="urn:microsoft.com/office/officeart/2008/layout/VerticalCurvedList"/>
    <dgm:cxn modelId="{7DDDD7BD-64CA-46F4-B228-B128C4C5B917}" type="presParOf" srcId="{04356EFC-1CFF-4CDD-8F7B-DF1AE28BE112}" destId="{9D67FCF5-A1AE-4615-B858-F846D2725562}" srcOrd="2" destOrd="0" presId="urn:microsoft.com/office/officeart/2008/layout/VerticalCurvedList"/>
    <dgm:cxn modelId="{4E127C0C-712F-4401-8AAC-66BFA67FCEC8}" type="presParOf" srcId="{9D67FCF5-A1AE-4615-B858-F846D2725562}" destId="{2FE72C57-80D1-44B1-8ED8-AB1FCA2796D1}" srcOrd="0" destOrd="0" presId="urn:microsoft.com/office/officeart/2008/layout/VerticalCurvedList"/>
    <dgm:cxn modelId="{40490797-A170-48A1-BB55-454C733BFCFE}" type="presParOf" srcId="{04356EFC-1CFF-4CDD-8F7B-DF1AE28BE112}" destId="{BF026AA9-B5ED-4F5F-8B05-E4D57F66EA50}" srcOrd="3" destOrd="0" presId="urn:microsoft.com/office/officeart/2008/layout/VerticalCurvedList"/>
    <dgm:cxn modelId="{F64A96A6-A56B-4CD6-A67C-25DBC50944B9}" type="presParOf" srcId="{04356EFC-1CFF-4CDD-8F7B-DF1AE28BE112}" destId="{19AE3E64-49EC-42B9-95FB-85DDC02F49F7}" srcOrd="4" destOrd="0" presId="urn:microsoft.com/office/officeart/2008/layout/VerticalCurvedList"/>
    <dgm:cxn modelId="{0AE37DD2-D655-437B-808B-ABCD33991D74}" type="presParOf" srcId="{19AE3E64-49EC-42B9-95FB-85DDC02F49F7}" destId="{568FE352-3DDE-4A92-A27E-CB729B41F28C}" srcOrd="0" destOrd="0" presId="urn:microsoft.com/office/officeart/2008/layout/VerticalCurvedList"/>
    <dgm:cxn modelId="{29329B4F-C1E3-472E-9C5F-7E0B7D7B3CBD}" type="presParOf" srcId="{04356EFC-1CFF-4CDD-8F7B-DF1AE28BE112}" destId="{41859376-2393-42CB-8B4E-F127FB5B2C45}" srcOrd="5" destOrd="0" presId="urn:microsoft.com/office/officeart/2008/layout/VerticalCurvedList"/>
    <dgm:cxn modelId="{DDE73B3E-5771-43F4-AAE7-845A1C9EEC2B}" type="presParOf" srcId="{04356EFC-1CFF-4CDD-8F7B-DF1AE28BE112}" destId="{C2731986-0EA3-478F-B5CF-D9A0E1263CC0}" srcOrd="6" destOrd="0" presId="urn:microsoft.com/office/officeart/2008/layout/VerticalCurvedList"/>
    <dgm:cxn modelId="{823F070F-3DC2-460D-8EF8-6694E698F68F}" type="presParOf" srcId="{C2731986-0EA3-478F-B5CF-D9A0E1263CC0}" destId="{284F6C9B-9DD5-46FD-B8D6-BCCB77C0F765}"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C8B0E48-008B-40B6-8F55-0BA31B213640}"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C516B71F-73AD-43B1-A047-11964CB30ADE}">
      <dgm:prSet custT="1"/>
      <dgm:spPr/>
      <dgm:t>
        <a:bodyPr/>
        <a:lstStyle/>
        <a:p>
          <a:r>
            <a:rPr lang="en-US" sz="2200" b="1" i="1" dirty="0" smtClean="0">
              <a:effectLst>
                <a:outerShdw blurRad="38100" dist="38100" dir="2700000" algn="tl">
                  <a:srgbClr val="000000">
                    <a:alpha val="43137"/>
                  </a:srgbClr>
                </a:outerShdw>
              </a:effectLst>
              <a:latin typeface="+mj-lt"/>
              <a:ea typeface="Calibri"/>
              <a:cs typeface="Times New Roman"/>
            </a:rPr>
            <a:t>Relocated sections where content would be covered more comprehensively in another rule section.</a:t>
          </a:r>
        </a:p>
      </dgm:t>
    </dgm:pt>
    <dgm:pt modelId="{56B2ABAD-1811-4936-A430-49773BB27C4B}" type="parTrans" cxnId="{18BD302A-397D-4A48-81FB-C5BD1A122BCB}">
      <dgm:prSet/>
      <dgm:spPr/>
      <dgm:t>
        <a:bodyPr/>
        <a:lstStyle/>
        <a:p>
          <a:endParaRPr lang="en-US"/>
        </a:p>
      </dgm:t>
    </dgm:pt>
    <dgm:pt modelId="{BD5E0356-51C6-4098-89F8-958101B6D4F0}" type="sibTrans" cxnId="{18BD302A-397D-4A48-81FB-C5BD1A122BCB}">
      <dgm:prSet/>
      <dgm:spPr/>
      <dgm:t>
        <a:bodyPr/>
        <a:lstStyle/>
        <a:p>
          <a:endParaRPr lang="en-US"/>
        </a:p>
      </dgm:t>
    </dgm:pt>
    <dgm:pt modelId="{910C748D-9710-4B5B-9C87-CD4E8F49ACFC}">
      <dgm:prSet custT="1"/>
      <dgm:spPr/>
      <dgm:t>
        <a:bodyPr/>
        <a:lstStyle/>
        <a:p>
          <a:r>
            <a:rPr lang="en-US" sz="2400" b="1" i="1" dirty="0" smtClean="0">
              <a:effectLst>
                <a:outerShdw blurRad="38100" dist="38100" dir="2700000" algn="tl">
                  <a:srgbClr val="000000">
                    <a:alpha val="43137"/>
                  </a:srgbClr>
                </a:outerShdw>
              </a:effectLst>
              <a:latin typeface="+mj-lt"/>
              <a:ea typeface="Calibri"/>
              <a:cs typeface="Times New Roman"/>
            </a:rPr>
            <a:t>Removed rule sections with procedures which are no longer accurate or relevant.</a:t>
          </a:r>
          <a:endParaRPr lang="en-US" sz="2400" b="1" dirty="0">
            <a:effectLst>
              <a:outerShdw blurRad="38100" dist="38100" dir="2700000" algn="tl">
                <a:srgbClr val="000000">
                  <a:alpha val="43137"/>
                </a:srgbClr>
              </a:outerShdw>
            </a:effectLst>
            <a:latin typeface="+mj-lt"/>
          </a:endParaRPr>
        </a:p>
      </dgm:t>
    </dgm:pt>
    <dgm:pt modelId="{6B656557-E640-4DAE-BFDB-3BB0ADC5C9C1}" type="parTrans" cxnId="{75C8D199-C6D8-42C2-9981-E8D52CD680B3}">
      <dgm:prSet/>
      <dgm:spPr/>
      <dgm:t>
        <a:bodyPr/>
        <a:lstStyle/>
        <a:p>
          <a:endParaRPr lang="en-US"/>
        </a:p>
      </dgm:t>
    </dgm:pt>
    <dgm:pt modelId="{0D670137-6C19-444B-853B-0801D92B814A}" type="sibTrans" cxnId="{75C8D199-C6D8-42C2-9981-E8D52CD680B3}">
      <dgm:prSet/>
      <dgm:spPr/>
      <dgm:t>
        <a:bodyPr/>
        <a:lstStyle/>
        <a:p>
          <a:endParaRPr lang="en-US"/>
        </a:p>
      </dgm:t>
    </dgm:pt>
    <dgm:pt modelId="{CA9B1DDA-0DDB-4819-BB6E-BD54EA3988AE}">
      <dgm:prSet custT="1"/>
      <dgm:spPr/>
      <dgm:t>
        <a:bodyPr/>
        <a:lstStyle/>
        <a:p>
          <a:r>
            <a:rPr lang="en-US" sz="2100" b="1" i="1" dirty="0" smtClean="0">
              <a:effectLst>
                <a:outerShdw blurRad="38100" dist="38100" dir="2700000" algn="tl">
                  <a:srgbClr val="000000">
                    <a:alpha val="43137"/>
                  </a:srgbClr>
                </a:outerShdw>
              </a:effectLst>
              <a:latin typeface="+mj-lt"/>
              <a:ea typeface="Calibri"/>
              <a:cs typeface="Times New Roman"/>
            </a:rPr>
            <a:t>Conducted a plain language review to remove legalese; confusing statements, phrases, and terms; and to edit rule sections that were difficult to understand. </a:t>
          </a:r>
          <a:endParaRPr lang="en-US" sz="2100" b="1" dirty="0">
            <a:effectLst>
              <a:outerShdw blurRad="38100" dist="38100" dir="2700000" algn="tl">
                <a:srgbClr val="000000">
                  <a:alpha val="43137"/>
                </a:srgbClr>
              </a:outerShdw>
            </a:effectLst>
            <a:latin typeface="+mj-lt"/>
          </a:endParaRPr>
        </a:p>
      </dgm:t>
    </dgm:pt>
    <dgm:pt modelId="{66370A42-AB58-4C1A-8C96-2C3DC9BE6F9F}" type="parTrans" cxnId="{CE84A0A9-D4AC-4A70-A6C5-5DB5F773A0FE}">
      <dgm:prSet/>
      <dgm:spPr/>
      <dgm:t>
        <a:bodyPr/>
        <a:lstStyle/>
        <a:p>
          <a:endParaRPr lang="en-US"/>
        </a:p>
      </dgm:t>
    </dgm:pt>
    <dgm:pt modelId="{C81A45C5-F852-4248-86EB-F9B8043BA3AD}" type="sibTrans" cxnId="{CE84A0A9-D4AC-4A70-A6C5-5DB5F773A0FE}">
      <dgm:prSet/>
      <dgm:spPr/>
      <dgm:t>
        <a:bodyPr/>
        <a:lstStyle/>
        <a:p>
          <a:endParaRPr lang="en-US"/>
        </a:p>
      </dgm:t>
    </dgm:pt>
    <dgm:pt modelId="{64D8DF88-78EF-4236-9EF2-819235F66182}" type="pres">
      <dgm:prSet presAssocID="{3C8B0E48-008B-40B6-8F55-0BA31B213640}" presName="Name0" presStyleCnt="0">
        <dgm:presLayoutVars>
          <dgm:chMax val="7"/>
          <dgm:chPref val="7"/>
          <dgm:dir/>
        </dgm:presLayoutVars>
      </dgm:prSet>
      <dgm:spPr/>
      <dgm:t>
        <a:bodyPr/>
        <a:lstStyle/>
        <a:p>
          <a:endParaRPr lang="en-US"/>
        </a:p>
      </dgm:t>
    </dgm:pt>
    <dgm:pt modelId="{DD89AB39-8A3E-487B-B1B2-55A5E2B6F67C}" type="pres">
      <dgm:prSet presAssocID="{3C8B0E48-008B-40B6-8F55-0BA31B213640}" presName="Name1" presStyleCnt="0"/>
      <dgm:spPr/>
    </dgm:pt>
    <dgm:pt modelId="{92A2A435-6B92-4B29-91A6-0C8DAD5350D6}" type="pres">
      <dgm:prSet presAssocID="{3C8B0E48-008B-40B6-8F55-0BA31B213640}" presName="cycle" presStyleCnt="0"/>
      <dgm:spPr/>
    </dgm:pt>
    <dgm:pt modelId="{D7E0E310-A98C-44DA-8942-2DAD2F213B3B}" type="pres">
      <dgm:prSet presAssocID="{3C8B0E48-008B-40B6-8F55-0BA31B213640}" presName="srcNode" presStyleLbl="node1" presStyleIdx="0" presStyleCnt="3"/>
      <dgm:spPr/>
    </dgm:pt>
    <dgm:pt modelId="{4EB9A6D4-1B45-4652-B416-339A409A87B6}" type="pres">
      <dgm:prSet presAssocID="{3C8B0E48-008B-40B6-8F55-0BA31B213640}" presName="conn" presStyleLbl="parChTrans1D2" presStyleIdx="0" presStyleCnt="1"/>
      <dgm:spPr/>
      <dgm:t>
        <a:bodyPr/>
        <a:lstStyle/>
        <a:p>
          <a:endParaRPr lang="en-US"/>
        </a:p>
      </dgm:t>
    </dgm:pt>
    <dgm:pt modelId="{9AF60F74-6CE4-49A8-B5A4-884904881EBC}" type="pres">
      <dgm:prSet presAssocID="{3C8B0E48-008B-40B6-8F55-0BA31B213640}" presName="extraNode" presStyleLbl="node1" presStyleIdx="0" presStyleCnt="3"/>
      <dgm:spPr/>
    </dgm:pt>
    <dgm:pt modelId="{868A24B6-5C15-4CA9-8D30-D62FEE93BEA9}" type="pres">
      <dgm:prSet presAssocID="{3C8B0E48-008B-40B6-8F55-0BA31B213640}" presName="dstNode" presStyleLbl="node1" presStyleIdx="0" presStyleCnt="3"/>
      <dgm:spPr/>
    </dgm:pt>
    <dgm:pt modelId="{6661D42E-090D-422D-AD16-2BA3C8998289}" type="pres">
      <dgm:prSet presAssocID="{910C748D-9710-4B5B-9C87-CD4E8F49ACFC}" presName="text_1" presStyleLbl="node1" presStyleIdx="0" presStyleCnt="3">
        <dgm:presLayoutVars>
          <dgm:bulletEnabled val="1"/>
        </dgm:presLayoutVars>
      </dgm:prSet>
      <dgm:spPr/>
      <dgm:t>
        <a:bodyPr/>
        <a:lstStyle/>
        <a:p>
          <a:endParaRPr lang="en-US"/>
        </a:p>
      </dgm:t>
    </dgm:pt>
    <dgm:pt modelId="{7019BDBF-5547-46D9-8770-9577AB351829}" type="pres">
      <dgm:prSet presAssocID="{910C748D-9710-4B5B-9C87-CD4E8F49ACFC}" presName="accent_1" presStyleCnt="0"/>
      <dgm:spPr/>
    </dgm:pt>
    <dgm:pt modelId="{160028F0-3027-406E-91B4-9E81096D3E7C}" type="pres">
      <dgm:prSet presAssocID="{910C748D-9710-4B5B-9C87-CD4E8F49ACFC}" presName="accentRepeatNode" presStyleLbl="solidFgAcc1" presStyleIdx="0" presStyleCnt="3"/>
      <dgm:spPr>
        <a:blipFill rotWithShape="0">
          <a:blip xmlns:r="http://schemas.openxmlformats.org/officeDocument/2006/relationships" r:embed="rId1"/>
          <a:stretch>
            <a:fillRect/>
          </a:stretch>
        </a:blipFill>
      </dgm:spPr>
    </dgm:pt>
    <dgm:pt modelId="{7F6FF39E-D293-4451-A40A-51768CA7CC4F}" type="pres">
      <dgm:prSet presAssocID="{C516B71F-73AD-43B1-A047-11964CB30ADE}" presName="text_2" presStyleLbl="node1" presStyleIdx="1" presStyleCnt="3">
        <dgm:presLayoutVars>
          <dgm:bulletEnabled val="1"/>
        </dgm:presLayoutVars>
      </dgm:prSet>
      <dgm:spPr/>
      <dgm:t>
        <a:bodyPr/>
        <a:lstStyle/>
        <a:p>
          <a:endParaRPr lang="en-US"/>
        </a:p>
      </dgm:t>
    </dgm:pt>
    <dgm:pt modelId="{36FA2506-0DCA-4299-93BB-F137C266DFE4}" type="pres">
      <dgm:prSet presAssocID="{C516B71F-73AD-43B1-A047-11964CB30ADE}" presName="accent_2" presStyleCnt="0"/>
      <dgm:spPr/>
    </dgm:pt>
    <dgm:pt modelId="{CB3D637B-466E-4000-B861-178929C616BC}" type="pres">
      <dgm:prSet presAssocID="{C516B71F-73AD-43B1-A047-11964CB30ADE}" presName="accentRepeatNode" presStyleLbl="solidFgAcc1" presStyleIdx="1" presStyleCnt="3"/>
      <dgm:spPr>
        <a:blipFill rotWithShape="0">
          <a:blip xmlns:r="http://schemas.openxmlformats.org/officeDocument/2006/relationships" r:embed="rId1"/>
          <a:stretch>
            <a:fillRect/>
          </a:stretch>
        </a:blipFill>
      </dgm:spPr>
    </dgm:pt>
    <dgm:pt modelId="{495B44C9-2280-439E-8851-5D9B22897DCD}" type="pres">
      <dgm:prSet presAssocID="{CA9B1DDA-0DDB-4819-BB6E-BD54EA3988AE}" presName="text_3" presStyleLbl="node1" presStyleIdx="2" presStyleCnt="3" custScaleY="118871" custLinFactNeighborX="764" custLinFactNeighborY="3560">
        <dgm:presLayoutVars>
          <dgm:bulletEnabled val="1"/>
        </dgm:presLayoutVars>
      </dgm:prSet>
      <dgm:spPr/>
      <dgm:t>
        <a:bodyPr/>
        <a:lstStyle/>
        <a:p>
          <a:endParaRPr lang="en-US"/>
        </a:p>
      </dgm:t>
    </dgm:pt>
    <dgm:pt modelId="{9CD27515-AD3B-4CA4-AC14-A3078E99B508}" type="pres">
      <dgm:prSet presAssocID="{CA9B1DDA-0DDB-4819-BB6E-BD54EA3988AE}" presName="accent_3" presStyleCnt="0"/>
      <dgm:spPr/>
    </dgm:pt>
    <dgm:pt modelId="{0C5D323C-F04D-4A23-9D60-775F0C7ECBDA}" type="pres">
      <dgm:prSet presAssocID="{CA9B1DDA-0DDB-4819-BB6E-BD54EA3988AE}" presName="accentRepeatNode" presStyleLbl="solidFgAcc1" presStyleIdx="2" presStyleCnt="3"/>
      <dgm:spPr>
        <a:blipFill rotWithShape="0">
          <a:blip xmlns:r="http://schemas.openxmlformats.org/officeDocument/2006/relationships" r:embed="rId1"/>
          <a:stretch>
            <a:fillRect/>
          </a:stretch>
        </a:blipFill>
      </dgm:spPr>
    </dgm:pt>
  </dgm:ptLst>
  <dgm:cxnLst>
    <dgm:cxn modelId="{F045D96B-F2EF-49E3-BF42-CF4C3E289CDB}" type="presOf" srcId="{CA9B1DDA-0DDB-4819-BB6E-BD54EA3988AE}" destId="{495B44C9-2280-439E-8851-5D9B22897DCD}" srcOrd="0" destOrd="0" presId="urn:microsoft.com/office/officeart/2008/layout/VerticalCurvedList"/>
    <dgm:cxn modelId="{6B5B22BB-DDB8-48D8-92CE-4EC2359722E0}" type="presOf" srcId="{3C8B0E48-008B-40B6-8F55-0BA31B213640}" destId="{64D8DF88-78EF-4236-9EF2-819235F66182}" srcOrd="0" destOrd="0" presId="urn:microsoft.com/office/officeart/2008/layout/VerticalCurvedList"/>
    <dgm:cxn modelId="{F9F362F4-B910-428E-8D26-F1AA7F6114E8}" type="presOf" srcId="{C516B71F-73AD-43B1-A047-11964CB30ADE}" destId="{7F6FF39E-D293-4451-A40A-51768CA7CC4F}" srcOrd="0" destOrd="0" presId="urn:microsoft.com/office/officeart/2008/layout/VerticalCurvedList"/>
    <dgm:cxn modelId="{CE84A0A9-D4AC-4A70-A6C5-5DB5F773A0FE}" srcId="{3C8B0E48-008B-40B6-8F55-0BA31B213640}" destId="{CA9B1DDA-0DDB-4819-BB6E-BD54EA3988AE}" srcOrd="2" destOrd="0" parTransId="{66370A42-AB58-4C1A-8C96-2C3DC9BE6F9F}" sibTransId="{C81A45C5-F852-4248-86EB-F9B8043BA3AD}"/>
    <dgm:cxn modelId="{2CBC4DF6-2B58-40C1-9B8F-FD47402B0A72}" type="presOf" srcId="{0D670137-6C19-444B-853B-0801D92B814A}" destId="{4EB9A6D4-1B45-4652-B416-339A409A87B6}" srcOrd="0" destOrd="0" presId="urn:microsoft.com/office/officeart/2008/layout/VerticalCurvedList"/>
    <dgm:cxn modelId="{75C8D199-C6D8-42C2-9981-E8D52CD680B3}" srcId="{3C8B0E48-008B-40B6-8F55-0BA31B213640}" destId="{910C748D-9710-4B5B-9C87-CD4E8F49ACFC}" srcOrd="0" destOrd="0" parTransId="{6B656557-E640-4DAE-BFDB-3BB0ADC5C9C1}" sibTransId="{0D670137-6C19-444B-853B-0801D92B814A}"/>
    <dgm:cxn modelId="{825A520D-77FB-4E06-923D-2F3AC5B7B4B6}" type="presOf" srcId="{910C748D-9710-4B5B-9C87-CD4E8F49ACFC}" destId="{6661D42E-090D-422D-AD16-2BA3C8998289}" srcOrd="0" destOrd="0" presId="urn:microsoft.com/office/officeart/2008/layout/VerticalCurvedList"/>
    <dgm:cxn modelId="{18BD302A-397D-4A48-81FB-C5BD1A122BCB}" srcId="{3C8B0E48-008B-40B6-8F55-0BA31B213640}" destId="{C516B71F-73AD-43B1-A047-11964CB30ADE}" srcOrd="1" destOrd="0" parTransId="{56B2ABAD-1811-4936-A430-49773BB27C4B}" sibTransId="{BD5E0356-51C6-4098-89F8-958101B6D4F0}"/>
    <dgm:cxn modelId="{03809366-C6AD-45EF-A586-534316210AF9}" type="presParOf" srcId="{64D8DF88-78EF-4236-9EF2-819235F66182}" destId="{DD89AB39-8A3E-487B-B1B2-55A5E2B6F67C}" srcOrd="0" destOrd="0" presId="urn:microsoft.com/office/officeart/2008/layout/VerticalCurvedList"/>
    <dgm:cxn modelId="{0E59EDB5-0840-48A0-82EB-F894C45B257D}" type="presParOf" srcId="{DD89AB39-8A3E-487B-B1B2-55A5E2B6F67C}" destId="{92A2A435-6B92-4B29-91A6-0C8DAD5350D6}" srcOrd="0" destOrd="0" presId="urn:microsoft.com/office/officeart/2008/layout/VerticalCurvedList"/>
    <dgm:cxn modelId="{F70CFFD4-1405-47F4-AF36-18DB8D116CC4}" type="presParOf" srcId="{92A2A435-6B92-4B29-91A6-0C8DAD5350D6}" destId="{D7E0E310-A98C-44DA-8942-2DAD2F213B3B}" srcOrd="0" destOrd="0" presId="urn:microsoft.com/office/officeart/2008/layout/VerticalCurvedList"/>
    <dgm:cxn modelId="{D46D8746-2296-4009-9FC7-E830FC5BB7F6}" type="presParOf" srcId="{92A2A435-6B92-4B29-91A6-0C8DAD5350D6}" destId="{4EB9A6D4-1B45-4652-B416-339A409A87B6}" srcOrd="1" destOrd="0" presId="urn:microsoft.com/office/officeart/2008/layout/VerticalCurvedList"/>
    <dgm:cxn modelId="{7857C62D-3CF0-4868-AA46-C050604DF685}" type="presParOf" srcId="{92A2A435-6B92-4B29-91A6-0C8DAD5350D6}" destId="{9AF60F74-6CE4-49A8-B5A4-884904881EBC}" srcOrd="2" destOrd="0" presId="urn:microsoft.com/office/officeart/2008/layout/VerticalCurvedList"/>
    <dgm:cxn modelId="{59A3F05B-D7BA-4D5C-9A12-6CD832DD8594}" type="presParOf" srcId="{92A2A435-6B92-4B29-91A6-0C8DAD5350D6}" destId="{868A24B6-5C15-4CA9-8D30-D62FEE93BEA9}" srcOrd="3" destOrd="0" presId="urn:microsoft.com/office/officeart/2008/layout/VerticalCurvedList"/>
    <dgm:cxn modelId="{5725467C-0574-452B-B935-81EAF01C72CD}" type="presParOf" srcId="{DD89AB39-8A3E-487B-B1B2-55A5E2B6F67C}" destId="{6661D42E-090D-422D-AD16-2BA3C8998289}" srcOrd="1" destOrd="0" presId="urn:microsoft.com/office/officeart/2008/layout/VerticalCurvedList"/>
    <dgm:cxn modelId="{69B915ED-31CC-42ED-81B0-005B43B43BA9}" type="presParOf" srcId="{DD89AB39-8A3E-487B-B1B2-55A5E2B6F67C}" destId="{7019BDBF-5547-46D9-8770-9577AB351829}" srcOrd="2" destOrd="0" presId="urn:microsoft.com/office/officeart/2008/layout/VerticalCurvedList"/>
    <dgm:cxn modelId="{ADCC5394-E8A6-473F-9A4A-81FA388BAF07}" type="presParOf" srcId="{7019BDBF-5547-46D9-8770-9577AB351829}" destId="{160028F0-3027-406E-91B4-9E81096D3E7C}" srcOrd="0" destOrd="0" presId="urn:microsoft.com/office/officeart/2008/layout/VerticalCurvedList"/>
    <dgm:cxn modelId="{5C500DF1-7549-4C6C-9968-6BDF223B4ED2}" type="presParOf" srcId="{DD89AB39-8A3E-487B-B1B2-55A5E2B6F67C}" destId="{7F6FF39E-D293-4451-A40A-51768CA7CC4F}" srcOrd="3" destOrd="0" presId="urn:microsoft.com/office/officeart/2008/layout/VerticalCurvedList"/>
    <dgm:cxn modelId="{19AE19B6-4320-4039-A478-AA29741057C9}" type="presParOf" srcId="{DD89AB39-8A3E-487B-B1B2-55A5E2B6F67C}" destId="{36FA2506-0DCA-4299-93BB-F137C266DFE4}" srcOrd="4" destOrd="0" presId="urn:microsoft.com/office/officeart/2008/layout/VerticalCurvedList"/>
    <dgm:cxn modelId="{6F74B18B-142F-4625-8E67-4DC28E0B4AD4}" type="presParOf" srcId="{36FA2506-0DCA-4299-93BB-F137C266DFE4}" destId="{CB3D637B-466E-4000-B861-178929C616BC}" srcOrd="0" destOrd="0" presId="urn:microsoft.com/office/officeart/2008/layout/VerticalCurvedList"/>
    <dgm:cxn modelId="{B506BAAC-9D44-4BFE-B607-46F008211817}" type="presParOf" srcId="{DD89AB39-8A3E-487B-B1B2-55A5E2B6F67C}" destId="{495B44C9-2280-439E-8851-5D9B22897DCD}" srcOrd="5" destOrd="0" presId="urn:microsoft.com/office/officeart/2008/layout/VerticalCurvedList"/>
    <dgm:cxn modelId="{B8F7C81C-161B-4FA5-A13F-C601164518E9}" type="presParOf" srcId="{DD89AB39-8A3E-487B-B1B2-55A5E2B6F67C}" destId="{9CD27515-AD3B-4CA4-AC14-A3078E99B508}" srcOrd="6" destOrd="0" presId="urn:microsoft.com/office/officeart/2008/layout/VerticalCurvedList"/>
    <dgm:cxn modelId="{DDDF76DB-090F-4A34-9A95-1FC36A794AB4}" type="presParOf" srcId="{9CD27515-AD3B-4CA4-AC14-A3078E99B508}" destId="{0C5D323C-F04D-4A23-9D60-775F0C7ECBDA}"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A73AA595-EFB7-49CF-B41C-6ADF1D34A66F}" type="doc">
      <dgm:prSet loTypeId="urn:microsoft.com/office/officeart/2005/8/layout/list1" loCatId="list" qsTypeId="urn:microsoft.com/office/officeart/2005/8/quickstyle/simple5" qsCatId="simple" csTypeId="urn:microsoft.com/office/officeart/2005/8/colors/accent1_2" csCatId="accent1" phldr="1"/>
      <dgm:spPr/>
      <dgm:t>
        <a:bodyPr/>
        <a:lstStyle/>
        <a:p>
          <a:endParaRPr lang="en-US"/>
        </a:p>
      </dgm:t>
    </dgm:pt>
    <dgm:pt modelId="{C89D59FC-6D34-4E3B-9840-4DD305DF4DDC}">
      <dgm:prSet phldrT="[Tex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Reconstructing paragraphs</a:t>
          </a:r>
          <a:endParaRPr lang="en-US" sz="1800" b="1" dirty="0">
            <a:solidFill>
              <a:schemeClr val="bg1">
                <a:lumMod val="95000"/>
              </a:schemeClr>
            </a:solidFill>
            <a:effectLst>
              <a:outerShdw blurRad="38100" dist="38100" dir="2700000" algn="tl">
                <a:srgbClr val="000000">
                  <a:alpha val="43137"/>
                </a:srgbClr>
              </a:outerShdw>
            </a:effectLst>
          </a:endParaRPr>
        </a:p>
      </dgm:t>
    </dgm:pt>
    <dgm:pt modelId="{A8EA1F11-D30C-493E-B47C-2F95C69694C1}" type="parTrans" cxnId="{415D8CD5-F3A5-4C1E-A25C-436FD66BDCDF}">
      <dgm:prSet/>
      <dgm:spPr/>
      <dgm:t>
        <a:bodyPr/>
        <a:lstStyle/>
        <a:p>
          <a:endParaRPr lang="en-US"/>
        </a:p>
      </dgm:t>
    </dgm:pt>
    <dgm:pt modelId="{56294C62-ADE5-4D76-8D5A-61EFAC0A4C58}" type="sibTrans" cxnId="{415D8CD5-F3A5-4C1E-A25C-436FD66BDCDF}">
      <dgm:prSet/>
      <dgm:spPr/>
      <dgm:t>
        <a:bodyPr/>
        <a:lstStyle/>
        <a:p>
          <a:endParaRPr lang="en-US"/>
        </a:p>
      </dgm:t>
    </dgm:pt>
    <dgm:pt modelId="{D117E7D0-DB2C-42FD-80CA-9C970CF37C86}">
      <dgm:prSet phldrT="[Tex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Using active language</a:t>
          </a:r>
          <a:endParaRPr lang="en-US" sz="1800" b="1" dirty="0">
            <a:solidFill>
              <a:schemeClr val="bg1">
                <a:lumMod val="95000"/>
              </a:schemeClr>
            </a:solidFill>
            <a:effectLst>
              <a:outerShdw blurRad="38100" dist="38100" dir="2700000" algn="tl">
                <a:srgbClr val="000000">
                  <a:alpha val="43137"/>
                </a:srgbClr>
              </a:outerShdw>
            </a:effectLst>
          </a:endParaRPr>
        </a:p>
      </dgm:t>
    </dgm:pt>
    <dgm:pt modelId="{1987D06A-D35D-4B1C-8427-CFC4A66F3917}" type="parTrans" cxnId="{26636CE9-225B-4CF7-A6DA-25B3EA2D9DAD}">
      <dgm:prSet/>
      <dgm:spPr/>
      <dgm:t>
        <a:bodyPr/>
        <a:lstStyle/>
        <a:p>
          <a:endParaRPr lang="en-US"/>
        </a:p>
      </dgm:t>
    </dgm:pt>
    <dgm:pt modelId="{C19B6985-5C18-4349-9E50-5E72E3D42862}" type="sibTrans" cxnId="{26636CE9-225B-4CF7-A6DA-25B3EA2D9DAD}">
      <dgm:prSet/>
      <dgm:spPr/>
      <dgm:t>
        <a:bodyPr/>
        <a:lstStyle/>
        <a:p>
          <a:endParaRPr lang="en-US"/>
        </a:p>
      </dgm:t>
    </dgm:pt>
    <dgm:pt modelId="{F0EC1504-71BE-4094-99DF-2BF05EFB8270}">
      <dgm:prSet phldrT="[Tex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Clearly stating who does what and how and when they do it.</a:t>
          </a:r>
          <a:endParaRPr lang="en-US" sz="1800" b="1" dirty="0">
            <a:solidFill>
              <a:schemeClr val="bg1">
                <a:lumMod val="95000"/>
              </a:schemeClr>
            </a:solidFill>
            <a:effectLst>
              <a:outerShdw blurRad="38100" dist="38100" dir="2700000" algn="tl">
                <a:srgbClr val="000000">
                  <a:alpha val="43137"/>
                </a:srgbClr>
              </a:outerShdw>
            </a:effectLst>
          </a:endParaRPr>
        </a:p>
      </dgm:t>
    </dgm:pt>
    <dgm:pt modelId="{4AAAFA38-2E87-484D-8FAE-9C432275F577}" type="parTrans" cxnId="{A9D8192A-23B1-4056-8183-3AE52518DCE3}">
      <dgm:prSet/>
      <dgm:spPr/>
      <dgm:t>
        <a:bodyPr/>
        <a:lstStyle/>
        <a:p>
          <a:endParaRPr lang="en-US"/>
        </a:p>
      </dgm:t>
    </dgm:pt>
    <dgm:pt modelId="{5BBBE045-64A5-45C6-A2BA-377734CE3BEB}" type="sibTrans" cxnId="{A9D8192A-23B1-4056-8183-3AE52518DCE3}">
      <dgm:prSet/>
      <dgm:spPr/>
      <dgm:t>
        <a:bodyPr/>
        <a:lstStyle/>
        <a:p>
          <a:endParaRPr lang="en-US"/>
        </a:p>
      </dgm:t>
    </dgm:pt>
    <dgm:pt modelId="{724F40FC-98D6-4BD7-9750-067B3A8BA79B}">
      <dgm:prSe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Eliminating excess verbiage</a:t>
          </a:r>
          <a:endParaRPr lang="en-US" sz="1800" b="1" dirty="0">
            <a:solidFill>
              <a:schemeClr val="bg1">
                <a:lumMod val="95000"/>
              </a:schemeClr>
            </a:solidFill>
            <a:effectLst>
              <a:outerShdw blurRad="38100" dist="38100" dir="2700000" algn="tl">
                <a:srgbClr val="000000">
                  <a:alpha val="43137"/>
                </a:srgbClr>
              </a:outerShdw>
            </a:effectLst>
          </a:endParaRPr>
        </a:p>
      </dgm:t>
    </dgm:pt>
    <dgm:pt modelId="{74FF98BD-F380-4CBA-9A64-FE6795793EC0}" type="sibTrans" cxnId="{08869417-5521-49E9-A897-72D758D02BC4}">
      <dgm:prSet/>
      <dgm:spPr/>
      <dgm:t>
        <a:bodyPr/>
        <a:lstStyle/>
        <a:p>
          <a:endParaRPr lang="en-US"/>
        </a:p>
      </dgm:t>
    </dgm:pt>
    <dgm:pt modelId="{F42B979B-15C5-49B0-9C5A-EA6997A34DF8}" type="parTrans" cxnId="{08869417-5521-49E9-A897-72D758D02BC4}">
      <dgm:prSet/>
      <dgm:spPr/>
      <dgm:t>
        <a:bodyPr/>
        <a:lstStyle/>
        <a:p>
          <a:endParaRPr lang="en-US"/>
        </a:p>
      </dgm:t>
    </dgm:pt>
    <dgm:pt modelId="{F4E26644-0379-41F2-AE63-D8DB4D3B4AE4}">
      <dgm:prSe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Using common terms </a:t>
          </a:r>
        </a:p>
      </dgm:t>
    </dgm:pt>
    <dgm:pt modelId="{AE504E7D-4844-457D-9CF4-32D578F62A3D}" type="parTrans" cxnId="{47743BD0-14E2-444C-9F99-C42B573BB92D}">
      <dgm:prSet/>
      <dgm:spPr/>
      <dgm:t>
        <a:bodyPr/>
        <a:lstStyle/>
        <a:p>
          <a:endParaRPr lang="en-US"/>
        </a:p>
      </dgm:t>
    </dgm:pt>
    <dgm:pt modelId="{40AECDFD-22B1-40CF-AF8C-61EA2CEBA073}" type="sibTrans" cxnId="{47743BD0-14E2-444C-9F99-C42B573BB92D}">
      <dgm:prSet/>
      <dgm:spPr/>
      <dgm:t>
        <a:bodyPr/>
        <a:lstStyle/>
        <a:p>
          <a:endParaRPr lang="en-US"/>
        </a:p>
      </dgm:t>
    </dgm:pt>
    <dgm:pt modelId="{CA8FEADA-E9B9-41C2-A6CA-326550206DF1}">
      <dgm:prSet phldrT="[Text]" custT="1"/>
      <dgm:spPr/>
      <dgm:t>
        <a:bodyPr/>
        <a:lstStyle/>
        <a:p>
          <a:r>
            <a:rPr lang="en-US" sz="1800" b="1" dirty="0" smtClean="0">
              <a:solidFill>
                <a:schemeClr val="bg1">
                  <a:lumMod val="95000"/>
                </a:schemeClr>
              </a:solidFill>
              <a:effectLst>
                <a:outerShdw blurRad="38100" dist="38100" dir="2700000" algn="tl">
                  <a:srgbClr val="000000">
                    <a:alpha val="43137"/>
                  </a:srgbClr>
                </a:outerShdw>
              </a:effectLst>
              <a:latin typeface="+mj-lt"/>
            </a:rPr>
            <a:t>Updating terminology</a:t>
          </a:r>
          <a:endParaRPr lang="en-US" sz="1800" b="1" dirty="0">
            <a:solidFill>
              <a:schemeClr val="bg1">
                <a:lumMod val="95000"/>
              </a:schemeClr>
            </a:solidFill>
            <a:effectLst>
              <a:outerShdw blurRad="38100" dist="38100" dir="2700000" algn="tl">
                <a:srgbClr val="000000">
                  <a:alpha val="43137"/>
                </a:srgbClr>
              </a:outerShdw>
            </a:effectLst>
          </a:endParaRPr>
        </a:p>
      </dgm:t>
    </dgm:pt>
    <dgm:pt modelId="{0CE8DA42-C094-4A13-BDF0-4AF0ED5BE55A}" type="parTrans" cxnId="{DB3D5444-D859-473F-AA76-03A7AADBC8B3}">
      <dgm:prSet/>
      <dgm:spPr/>
      <dgm:t>
        <a:bodyPr/>
        <a:lstStyle/>
        <a:p>
          <a:endParaRPr lang="en-US"/>
        </a:p>
      </dgm:t>
    </dgm:pt>
    <dgm:pt modelId="{F84EB308-76C2-4ECA-A32B-0BD8AF877767}" type="sibTrans" cxnId="{DB3D5444-D859-473F-AA76-03A7AADBC8B3}">
      <dgm:prSet/>
      <dgm:spPr/>
      <dgm:t>
        <a:bodyPr/>
        <a:lstStyle/>
        <a:p>
          <a:endParaRPr lang="en-US"/>
        </a:p>
      </dgm:t>
    </dgm:pt>
    <dgm:pt modelId="{CFD14181-857D-4D9A-901D-7460FCDF87A1}" type="pres">
      <dgm:prSet presAssocID="{A73AA595-EFB7-49CF-B41C-6ADF1D34A66F}" presName="linear" presStyleCnt="0">
        <dgm:presLayoutVars>
          <dgm:dir/>
          <dgm:animLvl val="lvl"/>
          <dgm:resizeHandles val="exact"/>
        </dgm:presLayoutVars>
      </dgm:prSet>
      <dgm:spPr/>
      <dgm:t>
        <a:bodyPr/>
        <a:lstStyle/>
        <a:p>
          <a:endParaRPr lang="en-US"/>
        </a:p>
      </dgm:t>
    </dgm:pt>
    <dgm:pt modelId="{78AE8DC7-8B0E-44ED-B0CF-6EBF828AA093}" type="pres">
      <dgm:prSet presAssocID="{C89D59FC-6D34-4E3B-9840-4DD305DF4DDC}" presName="parentLin" presStyleCnt="0"/>
      <dgm:spPr/>
    </dgm:pt>
    <dgm:pt modelId="{D28C1882-56A0-46BA-9A03-0F1C1E37A08E}" type="pres">
      <dgm:prSet presAssocID="{C89D59FC-6D34-4E3B-9840-4DD305DF4DDC}" presName="parentLeftMargin" presStyleLbl="node1" presStyleIdx="0" presStyleCnt="6"/>
      <dgm:spPr/>
      <dgm:t>
        <a:bodyPr/>
        <a:lstStyle/>
        <a:p>
          <a:endParaRPr lang="en-US"/>
        </a:p>
      </dgm:t>
    </dgm:pt>
    <dgm:pt modelId="{F923FB73-0671-4764-B5DB-8EB189AE4B9C}" type="pres">
      <dgm:prSet presAssocID="{C89D59FC-6D34-4E3B-9840-4DD305DF4DDC}" presName="parentText" presStyleLbl="node1" presStyleIdx="0" presStyleCnt="6" custScaleX="127927" custScaleY="142199">
        <dgm:presLayoutVars>
          <dgm:chMax val="0"/>
          <dgm:bulletEnabled val="1"/>
        </dgm:presLayoutVars>
      </dgm:prSet>
      <dgm:spPr/>
      <dgm:t>
        <a:bodyPr/>
        <a:lstStyle/>
        <a:p>
          <a:endParaRPr lang="en-US"/>
        </a:p>
      </dgm:t>
    </dgm:pt>
    <dgm:pt modelId="{8C84E136-0702-4205-9C18-5F08361D043E}" type="pres">
      <dgm:prSet presAssocID="{C89D59FC-6D34-4E3B-9840-4DD305DF4DDC}" presName="negativeSpace" presStyleCnt="0"/>
      <dgm:spPr/>
    </dgm:pt>
    <dgm:pt modelId="{D471EA1F-B12B-4AFF-B884-21465D8F8109}" type="pres">
      <dgm:prSet presAssocID="{C89D59FC-6D34-4E3B-9840-4DD305DF4DDC}" presName="childText" presStyleLbl="conFgAcc1" presStyleIdx="0" presStyleCnt="6" custScaleX="72500">
        <dgm:presLayoutVars>
          <dgm:bulletEnabled val="1"/>
        </dgm:presLayoutVars>
      </dgm:prSet>
      <dgm:spPr/>
    </dgm:pt>
    <dgm:pt modelId="{6C4F5759-90B2-45BF-AA8F-30B1993EAD72}" type="pres">
      <dgm:prSet presAssocID="{56294C62-ADE5-4D76-8D5A-61EFAC0A4C58}" presName="spaceBetweenRectangles" presStyleCnt="0"/>
      <dgm:spPr/>
    </dgm:pt>
    <dgm:pt modelId="{AABF381E-9A39-42DF-868A-F5BD6793B272}" type="pres">
      <dgm:prSet presAssocID="{724F40FC-98D6-4BD7-9750-067B3A8BA79B}" presName="parentLin" presStyleCnt="0"/>
      <dgm:spPr/>
    </dgm:pt>
    <dgm:pt modelId="{137EAA88-B7CE-41E9-8487-741C3FC049F5}" type="pres">
      <dgm:prSet presAssocID="{724F40FC-98D6-4BD7-9750-067B3A8BA79B}" presName="parentLeftMargin" presStyleLbl="node1" presStyleIdx="0" presStyleCnt="6"/>
      <dgm:spPr/>
      <dgm:t>
        <a:bodyPr/>
        <a:lstStyle/>
        <a:p>
          <a:endParaRPr lang="en-US"/>
        </a:p>
      </dgm:t>
    </dgm:pt>
    <dgm:pt modelId="{8DFB782E-DE5D-4FB2-9664-EB7726E03F9C}" type="pres">
      <dgm:prSet presAssocID="{724F40FC-98D6-4BD7-9750-067B3A8BA79B}" presName="parentText" presStyleLbl="node1" presStyleIdx="1" presStyleCnt="6" custScaleX="127927" custScaleY="142199" custLinFactNeighborY="12579">
        <dgm:presLayoutVars>
          <dgm:chMax val="0"/>
          <dgm:bulletEnabled val="1"/>
        </dgm:presLayoutVars>
      </dgm:prSet>
      <dgm:spPr/>
      <dgm:t>
        <a:bodyPr/>
        <a:lstStyle/>
        <a:p>
          <a:endParaRPr lang="en-US"/>
        </a:p>
      </dgm:t>
    </dgm:pt>
    <dgm:pt modelId="{A44C7F17-1C36-4C33-AD27-D16A13E381D4}" type="pres">
      <dgm:prSet presAssocID="{724F40FC-98D6-4BD7-9750-067B3A8BA79B}" presName="negativeSpace" presStyleCnt="0"/>
      <dgm:spPr/>
    </dgm:pt>
    <dgm:pt modelId="{04DB412A-1780-4EEE-8B4E-03FF0B4BBF3F}" type="pres">
      <dgm:prSet presAssocID="{724F40FC-98D6-4BD7-9750-067B3A8BA79B}" presName="childText" presStyleLbl="conFgAcc1" presStyleIdx="1" presStyleCnt="6" custScaleX="72500">
        <dgm:presLayoutVars>
          <dgm:bulletEnabled val="1"/>
        </dgm:presLayoutVars>
      </dgm:prSet>
      <dgm:spPr/>
    </dgm:pt>
    <dgm:pt modelId="{DCA19FA5-85D7-4F6B-A4CE-DACE149C315A}" type="pres">
      <dgm:prSet presAssocID="{74FF98BD-F380-4CBA-9A64-FE6795793EC0}" presName="spaceBetweenRectangles" presStyleCnt="0"/>
      <dgm:spPr/>
    </dgm:pt>
    <dgm:pt modelId="{2F065650-1D12-43A1-AF27-744B703C1BFD}" type="pres">
      <dgm:prSet presAssocID="{F4E26644-0379-41F2-AE63-D8DB4D3B4AE4}" presName="parentLin" presStyleCnt="0"/>
      <dgm:spPr/>
    </dgm:pt>
    <dgm:pt modelId="{F04D7007-C324-480B-B4C2-DDC567C6B634}" type="pres">
      <dgm:prSet presAssocID="{F4E26644-0379-41F2-AE63-D8DB4D3B4AE4}" presName="parentLeftMargin" presStyleLbl="node1" presStyleIdx="1" presStyleCnt="6"/>
      <dgm:spPr/>
      <dgm:t>
        <a:bodyPr/>
        <a:lstStyle/>
        <a:p>
          <a:endParaRPr lang="en-US"/>
        </a:p>
      </dgm:t>
    </dgm:pt>
    <dgm:pt modelId="{3F454705-3770-4B0F-A3FD-E857DB6F793C}" type="pres">
      <dgm:prSet presAssocID="{F4E26644-0379-41F2-AE63-D8DB4D3B4AE4}" presName="parentText" presStyleLbl="node1" presStyleIdx="2" presStyleCnt="6" custScaleX="127927" custScaleY="142199">
        <dgm:presLayoutVars>
          <dgm:chMax val="0"/>
          <dgm:bulletEnabled val="1"/>
        </dgm:presLayoutVars>
      </dgm:prSet>
      <dgm:spPr/>
      <dgm:t>
        <a:bodyPr/>
        <a:lstStyle/>
        <a:p>
          <a:endParaRPr lang="en-US"/>
        </a:p>
      </dgm:t>
    </dgm:pt>
    <dgm:pt modelId="{6E5A0456-4486-4350-B49B-1F4F6C06815E}" type="pres">
      <dgm:prSet presAssocID="{F4E26644-0379-41F2-AE63-D8DB4D3B4AE4}" presName="negativeSpace" presStyleCnt="0"/>
      <dgm:spPr/>
    </dgm:pt>
    <dgm:pt modelId="{7F3C2737-9973-454C-A09B-532C2DE21685}" type="pres">
      <dgm:prSet presAssocID="{F4E26644-0379-41F2-AE63-D8DB4D3B4AE4}" presName="childText" presStyleLbl="conFgAcc1" presStyleIdx="2" presStyleCnt="6" custScaleX="72500">
        <dgm:presLayoutVars>
          <dgm:bulletEnabled val="1"/>
        </dgm:presLayoutVars>
      </dgm:prSet>
      <dgm:spPr/>
    </dgm:pt>
    <dgm:pt modelId="{721F2864-E639-4AC7-9B15-922E8E4771AE}" type="pres">
      <dgm:prSet presAssocID="{40AECDFD-22B1-40CF-AF8C-61EA2CEBA073}" presName="spaceBetweenRectangles" presStyleCnt="0"/>
      <dgm:spPr/>
    </dgm:pt>
    <dgm:pt modelId="{586CAC47-5D03-471B-AC16-AB25FE8118FB}" type="pres">
      <dgm:prSet presAssocID="{D117E7D0-DB2C-42FD-80CA-9C970CF37C86}" presName="parentLin" presStyleCnt="0"/>
      <dgm:spPr/>
    </dgm:pt>
    <dgm:pt modelId="{F0F946E4-B5D4-4CBF-A305-1267345D65AA}" type="pres">
      <dgm:prSet presAssocID="{D117E7D0-DB2C-42FD-80CA-9C970CF37C86}" presName="parentLeftMargin" presStyleLbl="node1" presStyleIdx="2" presStyleCnt="6"/>
      <dgm:spPr/>
      <dgm:t>
        <a:bodyPr/>
        <a:lstStyle/>
        <a:p>
          <a:endParaRPr lang="en-US"/>
        </a:p>
      </dgm:t>
    </dgm:pt>
    <dgm:pt modelId="{ECA4AC46-D2EB-4561-87E8-D79BA9692953}" type="pres">
      <dgm:prSet presAssocID="{D117E7D0-DB2C-42FD-80CA-9C970CF37C86}" presName="parentText" presStyleLbl="node1" presStyleIdx="3" presStyleCnt="6" custScaleX="127927" custScaleY="142199">
        <dgm:presLayoutVars>
          <dgm:chMax val="0"/>
          <dgm:bulletEnabled val="1"/>
        </dgm:presLayoutVars>
      </dgm:prSet>
      <dgm:spPr/>
      <dgm:t>
        <a:bodyPr/>
        <a:lstStyle/>
        <a:p>
          <a:endParaRPr lang="en-US"/>
        </a:p>
      </dgm:t>
    </dgm:pt>
    <dgm:pt modelId="{81EDB573-7F25-46DA-BF47-1755CAA2A6F3}" type="pres">
      <dgm:prSet presAssocID="{D117E7D0-DB2C-42FD-80CA-9C970CF37C86}" presName="negativeSpace" presStyleCnt="0"/>
      <dgm:spPr/>
    </dgm:pt>
    <dgm:pt modelId="{6565217C-EDF8-4A2F-88B5-C873EF1685A4}" type="pres">
      <dgm:prSet presAssocID="{D117E7D0-DB2C-42FD-80CA-9C970CF37C86}" presName="childText" presStyleLbl="conFgAcc1" presStyleIdx="3" presStyleCnt="6" custScaleX="72500">
        <dgm:presLayoutVars>
          <dgm:bulletEnabled val="1"/>
        </dgm:presLayoutVars>
      </dgm:prSet>
      <dgm:spPr/>
    </dgm:pt>
    <dgm:pt modelId="{16FD35AB-5B82-4A75-9F6B-73DBE9500AD7}" type="pres">
      <dgm:prSet presAssocID="{C19B6985-5C18-4349-9E50-5E72E3D42862}" presName="spaceBetweenRectangles" presStyleCnt="0"/>
      <dgm:spPr/>
    </dgm:pt>
    <dgm:pt modelId="{8A05EA38-560A-4226-A7FC-DAA3EA40C123}" type="pres">
      <dgm:prSet presAssocID="{F0EC1504-71BE-4094-99DF-2BF05EFB8270}" presName="parentLin" presStyleCnt="0"/>
      <dgm:spPr/>
    </dgm:pt>
    <dgm:pt modelId="{733FB1F7-B76F-4C0F-8AA9-A66E7D38D077}" type="pres">
      <dgm:prSet presAssocID="{F0EC1504-71BE-4094-99DF-2BF05EFB8270}" presName="parentLeftMargin" presStyleLbl="node1" presStyleIdx="3" presStyleCnt="6"/>
      <dgm:spPr/>
      <dgm:t>
        <a:bodyPr/>
        <a:lstStyle/>
        <a:p>
          <a:endParaRPr lang="en-US"/>
        </a:p>
      </dgm:t>
    </dgm:pt>
    <dgm:pt modelId="{C1941FC6-0ED1-4AD6-B0C7-5A25F402945C}" type="pres">
      <dgm:prSet presAssocID="{F0EC1504-71BE-4094-99DF-2BF05EFB8270}" presName="parentText" presStyleLbl="node1" presStyleIdx="4" presStyleCnt="6" custScaleX="127927" custScaleY="142199">
        <dgm:presLayoutVars>
          <dgm:chMax val="0"/>
          <dgm:bulletEnabled val="1"/>
        </dgm:presLayoutVars>
      </dgm:prSet>
      <dgm:spPr/>
      <dgm:t>
        <a:bodyPr/>
        <a:lstStyle/>
        <a:p>
          <a:endParaRPr lang="en-US"/>
        </a:p>
      </dgm:t>
    </dgm:pt>
    <dgm:pt modelId="{35FB753B-15D9-438B-9BB3-002BB8C52A62}" type="pres">
      <dgm:prSet presAssocID="{F0EC1504-71BE-4094-99DF-2BF05EFB8270}" presName="negativeSpace" presStyleCnt="0"/>
      <dgm:spPr/>
    </dgm:pt>
    <dgm:pt modelId="{A5944F8E-0D08-480C-9367-F02EECE602C3}" type="pres">
      <dgm:prSet presAssocID="{F0EC1504-71BE-4094-99DF-2BF05EFB8270}" presName="childText" presStyleLbl="conFgAcc1" presStyleIdx="4" presStyleCnt="6" custScaleX="72500">
        <dgm:presLayoutVars>
          <dgm:bulletEnabled val="1"/>
        </dgm:presLayoutVars>
      </dgm:prSet>
      <dgm:spPr/>
    </dgm:pt>
    <dgm:pt modelId="{753D2625-E75C-407D-B6E5-B1B10FC2646F}" type="pres">
      <dgm:prSet presAssocID="{5BBBE045-64A5-45C6-A2BA-377734CE3BEB}" presName="spaceBetweenRectangles" presStyleCnt="0"/>
      <dgm:spPr/>
    </dgm:pt>
    <dgm:pt modelId="{6331C813-1498-485A-9214-0F470680613A}" type="pres">
      <dgm:prSet presAssocID="{CA8FEADA-E9B9-41C2-A6CA-326550206DF1}" presName="parentLin" presStyleCnt="0"/>
      <dgm:spPr/>
    </dgm:pt>
    <dgm:pt modelId="{568FAA81-838A-4D4C-A33C-8D009C89FC1E}" type="pres">
      <dgm:prSet presAssocID="{CA8FEADA-E9B9-41C2-A6CA-326550206DF1}" presName="parentLeftMargin" presStyleLbl="node1" presStyleIdx="4" presStyleCnt="6"/>
      <dgm:spPr/>
      <dgm:t>
        <a:bodyPr/>
        <a:lstStyle/>
        <a:p>
          <a:endParaRPr lang="en-US"/>
        </a:p>
      </dgm:t>
    </dgm:pt>
    <dgm:pt modelId="{DE06C92C-FFA4-4447-A015-DED342879DE8}" type="pres">
      <dgm:prSet presAssocID="{CA8FEADA-E9B9-41C2-A6CA-326550206DF1}" presName="parentText" presStyleLbl="node1" presStyleIdx="5" presStyleCnt="6" custScaleX="127927" custScaleY="142199">
        <dgm:presLayoutVars>
          <dgm:chMax val="0"/>
          <dgm:bulletEnabled val="1"/>
        </dgm:presLayoutVars>
      </dgm:prSet>
      <dgm:spPr/>
      <dgm:t>
        <a:bodyPr/>
        <a:lstStyle/>
        <a:p>
          <a:endParaRPr lang="en-US"/>
        </a:p>
      </dgm:t>
    </dgm:pt>
    <dgm:pt modelId="{35E0254D-9630-4943-A303-1F0CDD3AB423}" type="pres">
      <dgm:prSet presAssocID="{CA8FEADA-E9B9-41C2-A6CA-326550206DF1}" presName="negativeSpace" presStyleCnt="0"/>
      <dgm:spPr/>
    </dgm:pt>
    <dgm:pt modelId="{4823DF2B-49C1-49B6-B2E3-0C9270116222}" type="pres">
      <dgm:prSet presAssocID="{CA8FEADA-E9B9-41C2-A6CA-326550206DF1}" presName="childText" presStyleLbl="conFgAcc1" presStyleIdx="5" presStyleCnt="6" custScaleX="72500">
        <dgm:presLayoutVars>
          <dgm:bulletEnabled val="1"/>
        </dgm:presLayoutVars>
      </dgm:prSet>
      <dgm:spPr/>
    </dgm:pt>
  </dgm:ptLst>
  <dgm:cxnLst>
    <dgm:cxn modelId="{4482136C-94BC-473D-AFA4-46C2F9714410}" type="presOf" srcId="{F0EC1504-71BE-4094-99DF-2BF05EFB8270}" destId="{C1941FC6-0ED1-4AD6-B0C7-5A25F402945C}" srcOrd="1" destOrd="0" presId="urn:microsoft.com/office/officeart/2005/8/layout/list1"/>
    <dgm:cxn modelId="{08869417-5521-49E9-A897-72D758D02BC4}" srcId="{A73AA595-EFB7-49CF-B41C-6ADF1D34A66F}" destId="{724F40FC-98D6-4BD7-9750-067B3A8BA79B}" srcOrd="1" destOrd="0" parTransId="{F42B979B-15C5-49B0-9C5A-EA6997A34DF8}" sibTransId="{74FF98BD-F380-4CBA-9A64-FE6795793EC0}"/>
    <dgm:cxn modelId="{DB3D5444-D859-473F-AA76-03A7AADBC8B3}" srcId="{A73AA595-EFB7-49CF-B41C-6ADF1D34A66F}" destId="{CA8FEADA-E9B9-41C2-A6CA-326550206DF1}" srcOrd="5" destOrd="0" parTransId="{0CE8DA42-C094-4A13-BDF0-4AF0ED5BE55A}" sibTransId="{F84EB308-76C2-4ECA-A32B-0BD8AF877767}"/>
    <dgm:cxn modelId="{079C1869-68FA-4982-B032-F6570BDFF731}" type="presOf" srcId="{CA8FEADA-E9B9-41C2-A6CA-326550206DF1}" destId="{568FAA81-838A-4D4C-A33C-8D009C89FC1E}" srcOrd="0" destOrd="0" presId="urn:microsoft.com/office/officeart/2005/8/layout/list1"/>
    <dgm:cxn modelId="{9A62706E-F477-40F0-BC09-E2A2C5C75A68}" type="presOf" srcId="{C89D59FC-6D34-4E3B-9840-4DD305DF4DDC}" destId="{F923FB73-0671-4764-B5DB-8EB189AE4B9C}" srcOrd="1" destOrd="0" presId="urn:microsoft.com/office/officeart/2005/8/layout/list1"/>
    <dgm:cxn modelId="{A56138FD-5C89-4A44-8287-78F7613A22F9}" type="presOf" srcId="{D117E7D0-DB2C-42FD-80CA-9C970CF37C86}" destId="{ECA4AC46-D2EB-4561-87E8-D79BA9692953}" srcOrd="1" destOrd="0" presId="urn:microsoft.com/office/officeart/2005/8/layout/list1"/>
    <dgm:cxn modelId="{4035EC93-5288-4EA2-A35F-E65E20D0B846}" type="presOf" srcId="{C89D59FC-6D34-4E3B-9840-4DD305DF4DDC}" destId="{D28C1882-56A0-46BA-9A03-0F1C1E37A08E}" srcOrd="0" destOrd="0" presId="urn:microsoft.com/office/officeart/2005/8/layout/list1"/>
    <dgm:cxn modelId="{B223998E-6420-4647-ADD0-0DD6FDD4FD16}" type="presOf" srcId="{F0EC1504-71BE-4094-99DF-2BF05EFB8270}" destId="{733FB1F7-B76F-4C0F-8AA9-A66E7D38D077}" srcOrd="0" destOrd="0" presId="urn:microsoft.com/office/officeart/2005/8/layout/list1"/>
    <dgm:cxn modelId="{47743BD0-14E2-444C-9F99-C42B573BB92D}" srcId="{A73AA595-EFB7-49CF-B41C-6ADF1D34A66F}" destId="{F4E26644-0379-41F2-AE63-D8DB4D3B4AE4}" srcOrd="2" destOrd="0" parTransId="{AE504E7D-4844-457D-9CF4-32D578F62A3D}" sibTransId="{40AECDFD-22B1-40CF-AF8C-61EA2CEBA073}"/>
    <dgm:cxn modelId="{B6E253DC-A0D6-4345-9C0D-2DA0CA742E3C}" type="presOf" srcId="{A73AA595-EFB7-49CF-B41C-6ADF1D34A66F}" destId="{CFD14181-857D-4D9A-901D-7460FCDF87A1}" srcOrd="0" destOrd="0" presId="urn:microsoft.com/office/officeart/2005/8/layout/list1"/>
    <dgm:cxn modelId="{7E36ACED-695A-400B-891A-487DF44069E5}" type="presOf" srcId="{724F40FC-98D6-4BD7-9750-067B3A8BA79B}" destId="{8DFB782E-DE5D-4FB2-9664-EB7726E03F9C}" srcOrd="1" destOrd="0" presId="urn:microsoft.com/office/officeart/2005/8/layout/list1"/>
    <dgm:cxn modelId="{415D8CD5-F3A5-4C1E-A25C-436FD66BDCDF}" srcId="{A73AA595-EFB7-49CF-B41C-6ADF1D34A66F}" destId="{C89D59FC-6D34-4E3B-9840-4DD305DF4DDC}" srcOrd="0" destOrd="0" parTransId="{A8EA1F11-D30C-493E-B47C-2F95C69694C1}" sibTransId="{56294C62-ADE5-4D76-8D5A-61EFAC0A4C58}"/>
    <dgm:cxn modelId="{3651B386-4F70-4DD1-A787-956E44B78519}" type="presOf" srcId="{D117E7D0-DB2C-42FD-80CA-9C970CF37C86}" destId="{F0F946E4-B5D4-4CBF-A305-1267345D65AA}" srcOrd="0" destOrd="0" presId="urn:microsoft.com/office/officeart/2005/8/layout/list1"/>
    <dgm:cxn modelId="{7E325ECF-040F-4CB6-8BF2-B44B708CA5CB}" type="presOf" srcId="{724F40FC-98D6-4BD7-9750-067B3A8BA79B}" destId="{137EAA88-B7CE-41E9-8487-741C3FC049F5}" srcOrd="0" destOrd="0" presId="urn:microsoft.com/office/officeart/2005/8/layout/list1"/>
    <dgm:cxn modelId="{A9D8192A-23B1-4056-8183-3AE52518DCE3}" srcId="{A73AA595-EFB7-49CF-B41C-6ADF1D34A66F}" destId="{F0EC1504-71BE-4094-99DF-2BF05EFB8270}" srcOrd="4" destOrd="0" parTransId="{4AAAFA38-2E87-484D-8FAE-9C432275F577}" sibTransId="{5BBBE045-64A5-45C6-A2BA-377734CE3BEB}"/>
    <dgm:cxn modelId="{26636CE9-225B-4CF7-A6DA-25B3EA2D9DAD}" srcId="{A73AA595-EFB7-49CF-B41C-6ADF1D34A66F}" destId="{D117E7D0-DB2C-42FD-80CA-9C970CF37C86}" srcOrd="3" destOrd="0" parTransId="{1987D06A-D35D-4B1C-8427-CFC4A66F3917}" sibTransId="{C19B6985-5C18-4349-9E50-5E72E3D42862}"/>
    <dgm:cxn modelId="{B4161E7F-474D-47DB-82FE-BF7523B56CD3}" type="presOf" srcId="{CA8FEADA-E9B9-41C2-A6CA-326550206DF1}" destId="{DE06C92C-FFA4-4447-A015-DED342879DE8}" srcOrd="1" destOrd="0" presId="urn:microsoft.com/office/officeart/2005/8/layout/list1"/>
    <dgm:cxn modelId="{1B65C17C-9C52-4CED-8346-A3A432B57B45}" type="presOf" srcId="{F4E26644-0379-41F2-AE63-D8DB4D3B4AE4}" destId="{3F454705-3770-4B0F-A3FD-E857DB6F793C}" srcOrd="1" destOrd="0" presId="urn:microsoft.com/office/officeart/2005/8/layout/list1"/>
    <dgm:cxn modelId="{66AB7997-B549-4134-A49E-1146FB795E2A}" type="presOf" srcId="{F4E26644-0379-41F2-AE63-D8DB4D3B4AE4}" destId="{F04D7007-C324-480B-B4C2-DDC567C6B634}" srcOrd="0" destOrd="0" presId="urn:microsoft.com/office/officeart/2005/8/layout/list1"/>
    <dgm:cxn modelId="{73CA5F6C-4EC8-4025-B027-F087D434A6C8}" type="presParOf" srcId="{CFD14181-857D-4D9A-901D-7460FCDF87A1}" destId="{78AE8DC7-8B0E-44ED-B0CF-6EBF828AA093}" srcOrd="0" destOrd="0" presId="urn:microsoft.com/office/officeart/2005/8/layout/list1"/>
    <dgm:cxn modelId="{BB4DD16D-355F-40BB-895D-0C5B742C9EDB}" type="presParOf" srcId="{78AE8DC7-8B0E-44ED-B0CF-6EBF828AA093}" destId="{D28C1882-56A0-46BA-9A03-0F1C1E37A08E}" srcOrd="0" destOrd="0" presId="urn:microsoft.com/office/officeart/2005/8/layout/list1"/>
    <dgm:cxn modelId="{9F9229D2-A276-4E69-B292-A0CC60ADD7D9}" type="presParOf" srcId="{78AE8DC7-8B0E-44ED-B0CF-6EBF828AA093}" destId="{F923FB73-0671-4764-B5DB-8EB189AE4B9C}" srcOrd="1" destOrd="0" presId="urn:microsoft.com/office/officeart/2005/8/layout/list1"/>
    <dgm:cxn modelId="{1FA7591A-DADC-45AD-B793-A07DA06F290C}" type="presParOf" srcId="{CFD14181-857D-4D9A-901D-7460FCDF87A1}" destId="{8C84E136-0702-4205-9C18-5F08361D043E}" srcOrd="1" destOrd="0" presId="urn:microsoft.com/office/officeart/2005/8/layout/list1"/>
    <dgm:cxn modelId="{54AAB246-9CB8-444F-983F-291C3E9C64BB}" type="presParOf" srcId="{CFD14181-857D-4D9A-901D-7460FCDF87A1}" destId="{D471EA1F-B12B-4AFF-B884-21465D8F8109}" srcOrd="2" destOrd="0" presId="urn:microsoft.com/office/officeart/2005/8/layout/list1"/>
    <dgm:cxn modelId="{E4288EAF-1147-486E-B2CD-21F6B2E3A9DD}" type="presParOf" srcId="{CFD14181-857D-4D9A-901D-7460FCDF87A1}" destId="{6C4F5759-90B2-45BF-AA8F-30B1993EAD72}" srcOrd="3" destOrd="0" presId="urn:microsoft.com/office/officeart/2005/8/layout/list1"/>
    <dgm:cxn modelId="{3E09C0A7-E25A-4054-8939-1632132DED50}" type="presParOf" srcId="{CFD14181-857D-4D9A-901D-7460FCDF87A1}" destId="{AABF381E-9A39-42DF-868A-F5BD6793B272}" srcOrd="4" destOrd="0" presId="urn:microsoft.com/office/officeart/2005/8/layout/list1"/>
    <dgm:cxn modelId="{F3C82981-DED5-444B-9CB5-0C7749E2A84D}" type="presParOf" srcId="{AABF381E-9A39-42DF-868A-F5BD6793B272}" destId="{137EAA88-B7CE-41E9-8487-741C3FC049F5}" srcOrd="0" destOrd="0" presId="urn:microsoft.com/office/officeart/2005/8/layout/list1"/>
    <dgm:cxn modelId="{037F80E5-3CB6-4DA2-A9FC-7D23C4BD7F5B}" type="presParOf" srcId="{AABF381E-9A39-42DF-868A-F5BD6793B272}" destId="{8DFB782E-DE5D-4FB2-9664-EB7726E03F9C}" srcOrd="1" destOrd="0" presId="urn:microsoft.com/office/officeart/2005/8/layout/list1"/>
    <dgm:cxn modelId="{DFD16774-A640-487D-866F-CE2896C869D9}" type="presParOf" srcId="{CFD14181-857D-4D9A-901D-7460FCDF87A1}" destId="{A44C7F17-1C36-4C33-AD27-D16A13E381D4}" srcOrd="5" destOrd="0" presId="urn:microsoft.com/office/officeart/2005/8/layout/list1"/>
    <dgm:cxn modelId="{E7D776A9-F0A1-449E-80F1-486BFFE454F1}" type="presParOf" srcId="{CFD14181-857D-4D9A-901D-7460FCDF87A1}" destId="{04DB412A-1780-4EEE-8B4E-03FF0B4BBF3F}" srcOrd="6" destOrd="0" presId="urn:microsoft.com/office/officeart/2005/8/layout/list1"/>
    <dgm:cxn modelId="{7A32F122-6EEF-4E16-9337-8C6A983CD356}" type="presParOf" srcId="{CFD14181-857D-4D9A-901D-7460FCDF87A1}" destId="{DCA19FA5-85D7-4F6B-A4CE-DACE149C315A}" srcOrd="7" destOrd="0" presId="urn:microsoft.com/office/officeart/2005/8/layout/list1"/>
    <dgm:cxn modelId="{B513AE61-6561-459B-83C2-883994BD4E34}" type="presParOf" srcId="{CFD14181-857D-4D9A-901D-7460FCDF87A1}" destId="{2F065650-1D12-43A1-AF27-744B703C1BFD}" srcOrd="8" destOrd="0" presId="urn:microsoft.com/office/officeart/2005/8/layout/list1"/>
    <dgm:cxn modelId="{54B90470-D25D-44B6-9B29-1BE73524E211}" type="presParOf" srcId="{2F065650-1D12-43A1-AF27-744B703C1BFD}" destId="{F04D7007-C324-480B-B4C2-DDC567C6B634}" srcOrd="0" destOrd="0" presId="urn:microsoft.com/office/officeart/2005/8/layout/list1"/>
    <dgm:cxn modelId="{E06CC793-51B7-4CA4-BDD8-3C9B1E1B54A3}" type="presParOf" srcId="{2F065650-1D12-43A1-AF27-744B703C1BFD}" destId="{3F454705-3770-4B0F-A3FD-E857DB6F793C}" srcOrd="1" destOrd="0" presId="urn:microsoft.com/office/officeart/2005/8/layout/list1"/>
    <dgm:cxn modelId="{29D4363F-529A-441D-A42A-4E8DEAB638CF}" type="presParOf" srcId="{CFD14181-857D-4D9A-901D-7460FCDF87A1}" destId="{6E5A0456-4486-4350-B49B-1F4F6C06815E}" srcOrd="9" destOrd="0" presId="urn:microsoft.com/office/officeart/2005/8/layout/list1"/>
    <dgm:cxn modelId="{EA68B7E3-5E88-4EC5-95A6-38F809C187A7}" type="presParOf" srcId="{CFD14181-857D-4D9A-901D-7460FCDF87A1}" destId="{7F3C2737-9973-454C-A09B-532C2DE21685}" srcOrd="10" destOrd="0" presId="urn:microsoft.com/office/officeart/2005/8/layout/list1"/>
    <dgm:cxn modelId="{90C61117-CD72-4E14-AE2D-7B4BEA29388F}" type="presParOf" srcId="{CFD14181-857D-4D9A-901D-7460FCDF87A1}" destId="{721F2864-E639-4AC7-9B15-922E8E4771AE}" srcOrd="11" destOrd="0" presId="urn:microsoft.com/office/officeart/2005/8/layout/list1"/>
    <dgm:cxn modelId="{53A54761-926D-4ACF-81E5-A1A1C6AF0442}" type="presParOf" srcId="{CFD14181-857D-4D9A-901D-7460FCDF87A1}" destId="{586CAC47-5D03-471B-AC16-AB25FE8118FB}" srcOrd="12" destOrd="0" presId="urn:microsoft.com/office/officeart/2005/8/layout/list1"/>
    <dgm:cxn modelId="{1349B111-A0AB-499F-9A7D-24A4C136D0E0}" type="presParOf" srcId="{586CAC47-5D03-471B-AC16-AB25FE8118FB}" destId="{F0F946E4-B5D4-4CBF-A305-1267345D65AA}" srcOrd="0" destOrd="0" presId="urn:microsoft.com/office/officeart/2005/8/layout/list1"/>
    <dgm:cxn modelId="{01AF9B75-790D-430D-A644-03B39926DB8D}" type="presParOf" srcId="{586CAC47-5D03-471B-AC16-AB25FE8118FB}" destId="{ECA4AC46-D2EB-4561-87E8-D79BA9692953}" srcOrd="1" destOrd="0" presId="urn:microsoft.com/office/officeart/2005/8/layout/list1"/>
    <dgm:cxn modelId="{805467AB-CB8F-4CD0-B0F6-72FA3F96075C}" type="presParOf" srcId="{CFD14181-857D-4D9A-901D-7460FCDF87A1}" destId="{81EDB573-7F25-46DA-BF47-1755CAA2A6F3}" srcOrd="13" destOrd="0" presId="urn:microsoft.com/office/officeart/2005/8/layout/list1"/>
    <dgm:cxn modelId="{868564F9-7B9D-4154-B543-7E7E3C922775}" type="presParOf" srcId="{CFD14181-857D-4D9A-901D-7460FCDF87A1}" destId="{6565217C-EDF8-4A2F-88B5-C873EF1685A4}" srcOrd="14" destOrd="0" presId="urn:microsoft.com/office/officeart/2005/8/layout/list1"/>
    <dgm:cxn modelId="{5560B7AE-81D1-4B0C-B288-35345B575D6D}" type="presParOf" srcId="{CFD14181-857D-4D9A-901D-7460FCDF87A1}" destId="{16FD35AB-5B82-4A75-9F6B-73DBE9500AD7}" srcOrd="15" destOrd="0" presId="urn:microsoft.com/office/officeart/2005/8/layout/list1"/>
    <dgm:cxn modelId="{CCF8A35D-30EB-4D80-82C5-5B573E4999A9}" type="presParOf" srcId="{CFD14181-857D-4D9A-901D-7460FCDF87A1}" destId="{8A05EA38-560A-4226-A7FC-DAA3EA40C123}" srcOrd="16" destOrd="0" presId="urn:microsoft.com/office/officeart/2005/8/layout/list1"/>
    <dgm:cxn modelId="{7EF327CC-3D81-43BF-8875-6F35D9F92C0B}" type="presParOf" srcId="{8A05EA38-560A-4226-A7FC-DAA3EA40C123}" destId="{733FB1F7-B76F-4C0F-8AA9-A66E7D38D077}" srcOrd="0" destOrd="0" presId="urn:microsoft.com/office/officeart/2005/8/layout/list1"/>
    <dgm:cxn modelId="{BB0A4324-7D92-4963-9040-426E2BBCC2DC}" type="presParOf" srcId="{8A05EA38-560A-4226-A7FC-DAA3EA40C123}" destId="{C1941FC6-0ED1-4AD6-B0C7-5A25F402945C}" srcOrd="1" destOrd="0" presId="urn:microsoft.com/office/officeart/2005/8/layout/list1"/>
    <dgm:cxn modelId="{88CE9B1B-FC6A-45A0-9CDB-3CE4FF28DC9B}" type="presParOf" srcId="{CFD14181-857D-4D9A-901D-7460FCDF87A1}" destId="{35FB753B-15D9-438B-9BB3-002BB8C52A62}" srcOrd="17" destOrd="0" presId="urn:microsoft.com/office/officeart/2005/8/layout/list1"/>
    <dgm:cxn modelId="{94D2B208-4963-45B3-A065-EE942A8A2922}" type="presParOf" srcId="{CFD14181-857D-4D9A-901D-7460FCDF87A1}" destId="{A5944F8E-0D08-480C-9367-F02EECE602C3}" srcOrd="18" destOrd="0" presId="urn:microsoft.com/office/officeart/2005/8/layout/list1"/>
    <dgm:cxn modelId="{DFF678A7-0A4A-47AE-A5A7-3DE6CCB687E1}" type="presParOf" srcId="{CFD14181-857D-4D9A-901D-7460FCDF87A1}" destId="{753D2625-E75C-407D-B6E5-B1B10FC2646F}" srcOrd="19" destOrd="0" presId="urn:microsoft.com/office/officeart/2005/8/layout/list1"/>
    <dgm:cxn modelId="{39397F9A-AB08-4BC8-B3DA-D0C6CA0A6107}" type="presParOf" srcId="{CFD14181-857D-4D9A-901D-7460FCDF87A1}" destId="{6331C813-1498-485A-9214-0F470680613A}" srcOrd="20" destOrd="0" presId="urn:microsoft.com/office/officeart/2005/8/layout/list1"/>
    <dgm:cxn modelId="{94190BB0-7EAF-42E1-A70C-C75E51FC1815}" type="presParOf" srcId="{6331C813-1498-485A-9214-0F470680613A}" destId="{568FAA81-838A-4D4C-A33C-8D009C89FC1E}" srcOrd="0" destOrd="0" presId="urn:microsoft.com/office/officeart/2005/8/layout/list1"/>
    <dgm:cxn modelId="{3A491822-57BD-4F1B-B157-BC395CB65F7B}" type="presParOf" srcId="{6331C813-1498-485A-9214-0F470680613A}" destId="{DE06C92C-FFA4-4447-A015-DED342879DE8}" srcOrd="1" destOrd="0" presId="urn:microsoft.com/office/officeart/2005/8/layout/list1"/>
    <dgm:cxn modelId="{E6F0C3A7-40CD-42A7-9E00-2D9C8CF3784F}" type="presParOf" srcId="{CFD14181-857D-4D9A-901D-7460FCDF87A1}" destId="{35E0254D-9630-4943-A303-1F0CDD3AB423}" srcOrd="21" destOrd="0" presId="urn:microsoft.com/office/officeart/2005/8/layout/list1"/>
    <dgm:cxn modelId="{313D9297-A2CD-455E-BB7B-84BE9F47CB3C}" type="presParOf" srcId="{CFD14181-857D-4D9A-901D-7460FCDF87A1}" destId="{4823DF2B-49C1-49B6-B2E3-0C9270116222}" srcOrd="2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668A89C0-979B-4A36-ACF7-AEFC258EFDD5}"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8845AA67-629B-4D73-BB41-96460C60A41E}">
      <dgm:prSet phldrT="[Text]" custT="1"/>
      <dgm:spPr/>
      <dgm:t>
        <a:bodyPr/>
        <a:lstStyle/>
        <a:p>
          <a:r>
            <a:rPr lang="en-US" sz="2400" dirty="0" smtClean="0">
              <a:latin typeface="+mj-lt"/>
            </a:rPr>
            <a:t>Where Are We Now?</a:t>
          </a:r>
          <a:endParaRPr lang="en-US" sz="2400" dirty="0">
            <a:latin typeface="+mj-lt"/>
          </a:endParaRPr>
        </a:p>
      </dgm:t>
    </dgm:pt>
    <dgm:pt modelId="{FEEDE271-FD41-4AAD-AF35-B6C3289FCE88}" type="parTrans" cxnId="{3902AC2E-0832-4046-A315-8F7251F51246}">
      <dgm:prSet/>
      <dgm:spPr/>
      <dgm:t>
        <a:bodyPr/>
        <a:lstStyle/>
        <a:p>
          <a:endParaRPr lang="en-US"/>
        </a:p>
      </dgm:t>
    </dgm:pt>
    <dgm:pt modelId="{95B34D5A-9F96-4F58-824E-245759698079}" type="sibTrans" cxnId="{3902AC2E-0832-4046-A315-8F7251F51246}">
      <dgm:prSet/>
      <dgm:spPr/>
      <dgm:t>
        <a:bodyPr/>
        <a:lstStyle/>
        <a:p>
          <a:endParaRPr lang="en-US"/>
        </a:p>
      </dgm:t>
    </dgm:pt>
    <dgm:pt modelId="{9D16A66E-0CFB-4832-B1E7-B1218D91C668}">
      <dgm:prSet phldrT="[Text]" custT="1"/>
      <dgm:spPr/>
      <dgm:t>
        <a:bodyPr/>
        <a:lstStyle/>
        <a:p>
          <a:r>
            <a:rPr lang="en-US" sz="2400" b="1" i="1" dirty="0" smtClean="0">
              <a:latin typeface="+mj-lt"/>
            </a:rPr>
            <a:t>Technical Staff and Subject Matter Experts are working as a group to complete review. </a:t>
          </a:r>
          <a:endParaRPr lang="en-US" sz="2400" b="1" i="1" dirty="0">
            <a:latin typeface="+mj-lt"/>
          </a:endParaRPr>
        </a:p>
      </dgm:t>
    </dgm:pt>
    <dgm:pt modelId="{BCCDFE67-D1EC-4A39-BD14-4B36FFE6BA14}" type="parTrans" cxnId="{5A7E5D21-8D5D-4306-8B5B-8ECF3FA55D49}">
      <dgm:prSet/>
      <dgm:spPr/>
      <dgm:t>
        <a:bodyPr/>
        <a:lstStyle/>
        <a:p>
          <a:endParaRPr lang="en-US"/>
        </a:p>
      </dgm:t>
    </dgm:pt>
    <dgm:pt modelId="{D0D2723C-F3A1-4EFF-9D81-885CC21A2A46}" type="sibTrans" cxnId="{5A7E5D21-8D5D-4306-8B5B-8ECF3FA55D49}">
      <dgm:prSet/>
      <dgm:spPr/>
      <dgm:t>
        <a:bodyPr/>
        <a:lstStyle/>
        <a:p>
          <a:endParaRPr lang="en-US"/>
        </a:p>
      </dgm:t>
    </dgm:pt>
    <dgm:pt modelId="{92EF93F0-F379-4B25-9376-DE48E3AC9310}">
      <dgm:prSet phldrT="[Text]" custT="1"/>
      <dgm:spPr/>
      <dgm:t>
        <a:bodyPr/>
        <a:lstStyle/>
        <a:p>
          <a:r>
            <a:rPr lang="en-US" sz="2400" dirty="0" smtClean="0">
              <a:latin typeface="+mj-lt"/>
            </a:rPr>
            <a:t>What are we doing?</a:t>
          </a:r>
          <a:endParaRPr lang="en-US" sz="2400" dirty="0">
            <a:latin typeface="+mj-lt"/>
          </a:endParaRPr>
        </a:p>
      </dgm:t>
    </dgm:pt>
    <dgm:pt modelId="{3A1DA210-FD54-447E-AB51-7AF7BBDA934E}" type="parTrans" cxnId="{BFC04AA2-340A-4054-8767-01F63DDB7B57}">
      <dgm:prSet/>
      <dgm:spPr/>
      <dgm:t>
        <a:bodyPr/>
        <a:lstStyle/>
        <a:p>
          <a:endParaRPr lang="en-US"/>
        </a:p>
      </dgm:t>
    </dgm:pt>
    <dgm:pt modelId="{3D9E58F9-9AA1-454C-B851-DA18C9E606F6}" type="sibTrans" cxnId="{BFC04AA2-340A-4054-8767-01F63DDB7B57}">
      <dgm:prSet/>
      <dgm:spPr/>
      <dgm:t>
        <a:bodyPr/>
        <a:lstStyle/>
        <a:p>
          <a:endParaRPr lang="en-US"/>
        </a:p>
      </dgm:t>
    </dgm:pt>
    <dgm:pt modelId="{D380BFCB-9B15-4AF3-9A93-95759CF9E563}">
      <dgm:prSet phldrT="[Text]" custT="1"/>
      <dgm:spPr/>
      <dgm:t>
        <a:bodyPr/>
        <a:lstStyle/>
        <a:p>
          <a:r>
            <a:rPr lang="en-US" sz="2800" b="1" i="1" dirty="0" smtClean="0">
              <a:latin typeface="+mj-lt"/>
            </a:rPr>
            <a:t>Making changes as we go through the draft. </a:t>
          </a:r>
          <a:endParaRPr lang="en-US" sz="2800" b="1" i="1" dirty="0">
            <a:latin typeface="+mj-lt"/>
          </a:endParaRPr>
        </a:p>
      </dgm:t>
    </dgm:pt>
    <dgm:pt modelId="{C930B03D-9145-483D-ADEB-1A5E23D74702}" type="parTrans" cxnId="{5BAAC5A1-D305-45D4-8D3F-C73F22B35B83}">
      <dgm:prSet/>
      <dgm:spPr/>
      <dgm:t>
        <a:bodyPr/>
        <a:lstStyle/>
        <a:p>
          <a:endParaRPr lang="en-US"/>
        </a:p>
      </dgm:t>
    </dgm:pt>
    <dgm:pt modelId="{E3A4ECF1-D2EB-4CFC-836E-76CDD9245FD0}" type="sibTrans" cxnId="{5BAAC5A1-D305-45D4-8D3F-C73F22B35B83}">
      <dgm:prSet/>
      <dgm:spPr/>
      <dgm:t>
        <a:bodyPr/>
        <a:lstStyle/>
        <a:p>
          <a:endParaRPr lang="en-US"/>
        </a:p>
      </dgm:t>
    </dgm:pt>
    <dgm:pt modelId="{80417EB9-A954-4A37-B225-C6803F27C051}">
      <dgm:prSet phldrT="[Text]" custT="1"/>
      <dgm:spPr/>
      <dgm:t>
        <a:bodyPr/>
        <a:lstStyle/>
        <a:p>
          <a:r>
            <a:rPr lang="en-US" sz="2400" dirty="0" smtClean="0">
              <a:latin typeface="+mj-lt"/>
            </a:rPr>
            <a:t>What’s Next?</a:t>
          </a:r>
          <a:endParaRPr lang="en-US" sz="2400" dirty="0">
            <a:latin typeface="+mj-lt"/>
          </a:endParaRPr>
        </a:p>
      </dgm:t>
    </dgm:pt>
    <dgm:pt modelId="{A3E55BFE-A7B5-4360-8F6C-037E8F924427}" type="parTrans" cxnId="{BA09B7E3-9226-473D-8598-20D92D458812}">
      <dgm:prSet/>
      <dgm:spPr/>
      <dgm:t>
        <a:bodyPr/>
        <a:lstStyle/>
        <a:p>
          <a:endParaRPr lang="en-US"/>
        </a:p>
      </dgm:t>
    </dgm:pt>
    <dgm:pt modelId="{459245A5-4FBA-40B8-BAD7-A3FA4A2A51BB}" type="sibTrans" cxnId="{BA09B7E3-9226-473D-8598-20D92D458812}">
      <dgm:prSet/>
      <dgm:spPr/>
      <dgm:t>
        <a:bodyPr/>
        <a:lstStyle/>
        <a:p>
          <a:endParaRPr lang="en-US"/>
        </a:p>
      </dgm:t>
    </dgm:pt>
    <dgm:pt modelId="{EA214C27-9756-4933-96E7-96041C153E73}">
      <dgm:prSet phldrT="[Text]" custT="1"/>
      <dgm:spPr/>
      <dgm:t>
        <a:bodyPr/>
        <a:lstStyle/>
        <a:p>
          <a:r>
            <a:rPr lang="en-US" sz="2000" b="1" i="1" dirty="0" smtClean="0">
              <a:latin typeface="+mj-lt"/>
            </a:rPr>
            <a:t>The draft will go through a proofing and editing review and then forwarded to Office of General Counsel for legal review. </a:t>
          </a:r>
          <a:endParaRPr lang="en-US" sz="2000" b="1" i="1" dirty="0">
            <a:latin typeface="+mj-lt"/>
          </a:endParaRPr>
        </a:p>
      </dgm:t>
    </dgm:pt>
    <dgm:pt modelId="{95C06A55-8927-4451-B1EB-5343D373A979}" type="parTrans" cxnId="{44A238A0-62F2-4C7E-9670-C0F177CFBFDE}">
      <dgm:prSet/>
      <dgm:spPr/>
      <dgm:t>
        <a:bodyPr/>
        <a:lstStyle/>
        <a:p>
          <a:endParaRPr lang="en-US"/>
        </a:p>
      </dgm:t>
    </dgm:pt>
    <dgm:pt modelId="{43611AE8-82A5-468E-AF70-046F8EC293D0}" type="sibTrans" cxnId="{44A238A0-62F2-4C7E-9670-C0F177CFBFDE}">
      <dgm:prSet/>
      <dgm:spPr/>
      <dgm:t>
        <a:bodyPr/>
        <a:lstStyle/>
        <a:p>
          <a:endParaRPr lang="en-US"/>
        </a:p>
      </dgm:t>
    </dgm:pt>
    <dgm:pt modelId="{1EEB1FA6-F00B-42CA-AD5E-FBFFBE9C4098}" type="pres">
      <dgm:prSet presAssocID="{668A89C0-979B-4A36-ACF7-AEFC258EFDD5}" presName="Name0" presStyleCnt="0">
        <dgm:presLayoutVars>
          <dgm:chMax val="5"/>
          <dgm:chPref val="5"/>
          <dgm:dir/>
          <dgm:animLvl val="lvl"/>
        </dgm:presLayoutVars>
      </dgm:prSet>
      <dgm:spPr/>
      <dgm:t>
        <a:bodyPr/>
        <a:lstStyle/>
        <a:p>
          <a:endParaRPr lang="en-US"/>
        </a:p>
      </dgm:t>
    </dgm:pt>
    <dgm:pt modelId="{00029C98-96BE-4B68-A6E5-3AD59051383A}" type="pres">
      <dgm:prSet presAssocID="{8845AA67-629B-4D73-BB41-96460C60A41E}" presName="parentText1" presStyleLbl="node1" presStyleIdx="0" presStyleCnt="3" custScaleY="124305" custLinFactNeighborY="-302">
        <dgm:presLayoutVars>
          <dgm:chMax/>
          <dgm:chPref val="3"/>
          <dgm:bulletEnabled val="1"/>
        </dgm:presLayoutVars>
      </dgm:prSet>
      <dgm:spPr/>
      <dgm:t>
        <a:bodyPr/>
        <a:lstStyle/>
        <a:p>
          <a:endParaRPr lang="en-US"/>
        </a:p>
      </dgm:t>
    </dgm:pt>
    <dgm:pt modelId="{895B908B-2231-4CFC-B03F-7B4B53BA1894}" type="pres">
      <dgm:prSet presAssocID="{8845AA67-629B-4D73-BB41-96460C60A41E}" presName="childText1" presStyleLbl="solidAlignAcc1" presStyleIdx="0" presStyleCnt="3">
        <dgm:presLayoutVars>
          <dgm:chMax val="0"/>
          <dgm:chPref val="0"/>
          <dgm:bulletEnabled val="1"/>
        </dgm:presLayoutVars>
      </dgm:prSet>
      <dgm:spPr/>
      <dgm:t>
        <a:bodyPr/>
        <a:lstStyle/>
        <a:p>
          <a:endParaRPr lang="en-US"/>
        </a:p>
      </dgm:t>
    </dgm:pt>
    <dgm:pt modelId="{2D73343B-5DA2-411F-9652-C2C9666F9B2F}" type="pres">
      <dgm:prSet presAssocID="{92EF93F0-F379-4B25-9376-DE48E3AC9310}" presName="parentText2" presStyleLbl="node1" presStyleIdx="1" presStyleCnt="3" custLinFactNeighborX="91" custLinFactNeighborY="2101">
        <dgm:presLayoutVars>
          <dgm:chMax/>
          <dgm:chPref val="3"/>
          <dgm:bulletEnabled val="1"/>
        </dgm:presLayoutVars>
      </dgm:prSet>
      <dgm:spPr/>
      <dgm:t>
        <a:bodyPr/>
        <a:lstStyle/>
        <a:p>
          <a:endParaRPr lang="en-US"/>
        </a:p>
      </dgm:t>
    </dgm:pt>
    <dgm:pt modelId="{97BEF825-A33A-4A2D-9081-A3B80525873F}" type="pres">
      <dgm:prSet presAssocID="{92EF93F0-F379-4B25-9376-DE48E3AC9310}" presName="childText2" presStyleLbl="solidAlignAcc1" presStyleIdx="1" presStyleCnt="3" custLinFactNeighborX="563" custLinFactNeighborY="-713">
        <dgm:presLayoutVars>
          <dgm:chMax val="0"/>
          <dgm:chPref val="0"/>
          <dgm:bulletEnabled val="1"/>
        </dgm:presLayoutVars>
      </dgm:prSet>
      <dgm:spPr/>
      <dgm:t>
        <a:bodyPr/>
        <a:lstStyle/>
        <a:p>
          <a:endParaRPr lang="en-US"/>
        </a:p>
      </dgm:t>
    </dgm:pt>
    <dgm:pt modelId="{E62F8C12-BFB1-4894-9D67-2AF07CB81781}" type="pres">
      <dgm:prSet presAssocID="{80417EB9-A954-4A37-B225-C6803F27C051}" presName="parentText3" presStyleLbl="node1" presStyleIdx="2" presStyleCnt="3" custLinFactNeighborX="2533" custLinFactNeighborY="-582">
        <dgm:presLayoutVars>
          <dgm:chMax/>
          <dgm:chPref val="3"/>
          <dgm:bulletEnabled val="1"/>
        </dgm:presLayoutVars>
      </dgm:prSet>
      <dgm:spPr/>
      <dgm:t>
        <a:bodyPr/>
        <a:lstStyle/>
        <a:p>
          <a:endParaRPr lang="en-US"/>
        </a:p>
      </dgm:t>
    </dgm:pt>
    <dgm:pt modelId="{A1AAB433-6EED-4C6A-BE63-4485A31522AB}" type="pres">
      <dgm:prSet presAssocID="{80417EB9-A954-4A37-B225-C6803F27C051}" presName="childText3" presStyleLbl="solidAlignAcc1" presStyleIdx="2" presStyleCnt="3" custLinFactNeighborX="1126" custLinFactNeighborY="-2279">
        <dgm:presLayoutVars>
          <dgm:chMax val="0"/>
          <dgm:chPref val="0"/>
          <dgm:bulletEnabled val="1"/>
        </dgm:presLayoutVars>
      </dgm:prSet>
      <dgm:spPr/>
      <dgm:t>
        <a:bodyPr/>
        <a:lstStyle/>
        <a:p>
          <a:endParaRPr lang="en-US"/>
        </a:p>
      </dgm:t>
    </dgm:pt>
  </dgm:ptLst>
  <dgm:cxnLst>
    <dgm:cxn modelId="{BA09B7E3-9226-473D-8598-20D92D458812}" srcId="{668A89C0-979B-4A36-ACF7-AEFC258EFDD5}" destId="{80417EB9-A954-4A37-B225-C6803F27C051}" srcOrd="2" destOrd="0" parTransId="{A3E55BFE-A7B5-4360-8F6C-037E8F924427}" sibTransId="{459245A5-4FBA-40B8-BAD7-A3FA4A2A51BB}"/>
    <dgm:cxn modelId="{5A7E5D21-8D5D-4306-8B5B-8ECF3FA55D49}" srcId="{8845AA67-629B-4D73-BB41-96460C60A41E}" destId="{9D16A66E-0CFB-4832-B1E7-B1218D91C668}" srcOrd="0" destOrd="0" parTransId="{BCCDFE67-D1EC-4A39-BD14-4B36FFE6BA14}" sibTransId="{D0D2723C-F3A1-4EFF-9D81-885CC21A2A46}"/>
    <dgm:cxn modelId="{62C0C887-0B6A-49E0-BDF6-D5E23589DD6E}" type="presOf" srcId="{92EF93F0-F379-4B25-9376-DE48E3AC9310}" destId="{2D73343B-5DA2-411F-9652-C2C9666F9B2F}" srcOrd="0" destOrd="0" presId="urn:microsoft.com/office/officeart/2009/3/layout/IncreasingArrowsProcess"/>
    <dgm:cxn modelId="{5BAAC5A1-D305-45D4-8D3F-C73F22B35B83}" srcId="{92EF93F0-F379-4B25-9376-DE48E3AC9310}" destId="{D380BFCB-9B15-4AF3-9A93-95759CF9E563}" srcOrd="0" destOrd="0" parTransId="{C930B03D-9145-483D-ADEB-1A5E23D74702}" sibTransId="{E3A4ECF1-D2EB-4CFC-836E-76CDD9245FD0}"/>
    <dgm:cxn modelId="{F4F6422E-805B-4BE3-BEF8-E228DC82F9D4}" type="presOf" srcId="{9D16A66E-0CFB-4832-B1E7-B1218D91C668}" destId="{895B908B-2231-4CFC-B03F-7B4B53BA1894}" srcOrd="0" destOrd="0" presId="urn:microsoft.com/office/officeart/2009/3/layout/IncreasingArrowsProcess"/>
    <dgm:cxn modelId="{44A238A0-62F2-4C7E-9670-C0F177CFBFDE}" srcId="{80417EB9-A954-4A37-B225-C6803F27C051}" destId="{EA214C27-9756-4933-96E7-96041C153E73}" srcOrd="0" destOrd="0" parTransId="{95C06A55-8927-4451-B1EB-5343D373A979}" sibTransId="{43611AE8-82A5-468E-AF70-046F8EC293D0}"/>
    <dgm:cxn modelId="{BFC04AA2-340A-4054-8767-01F63DDB7B57}" srcId="{668A89C0-979B-4A36-ACF7-AEFC258EFDD5}" destId="{92EF93F0-F379-4B25-9376-DE48E3AC9310}" srcOrd="1" destOrd="0" parTransId="{3A1DA210-FD54-447E-AB51-7AF7BBDA934E}" sibTransId="{3D9E58F9-9AA1-454C-B851-DA18C9E606F6}"/>
    <dgm:cxn modelId="{3902AC2E-0832-4046-A315-8F7251F51246}" srcId="{668A89C0-979B-4A36-ACF7-AEFC258EFDD5}" destId="{8845AA67-629B-4D73-BB41-96460C60A41E}" srcOrd="0" destOrd="0" parTransId="{FEEDE271-FD41-4AAD-AF35-B6C3289FCE88}" sibTransId="{95B34D5A-9F96-4F58-824E-245759698079}"/>
    <dgm:cxn modelId="{4595419E-0573-42FC-915C-7B0EB4B87309}" type="presOf" srcId="{D380BFCB-9B15-4AF3-9A93-95759CF9E563}" destId="{97BEF825-A33A-4A2D-9081-A3B80525873F}" srcOrd="0" destOrd="0" presId="urn:microsoft.com/office/officeart/2009/3/layout/IncreasingArrowsProcess"/>
    <dgm:cxn modelId="{52C683CA-A2A5-4760-957D-30CB506C26BE}" type="presOf" srcId="{668A89C0-979B-4A36-ACF7-AEFC258EFDD5}" destId="{1EEB1FA6-F00B-42CA-AD5E-FBFFBE9C4098}" srcOrd="0" destOrd="0" presId="urn:microsoft.com/office/officeart/2009/3/layout/IncreasingArrowsProcess"/>
    <dgm:cxn modelId="{F4A6D9A4-C52C-4C28-916A-15044D243590}" type="presOf" srcId="{80417EB9-A954-4A37-B225-C6803F27C051}" destId="{E62F8C12-BFB1-4894-9D67-2AF07CB81781}" srcOrd="0" destOrd="0" presId="urn:microsoft.com/office/officeart/2009/3/layout/IncreasingArrowsProcess"/>
    <dgm:cxn modelId="{5A7FB80D-8765-47D2-B6CB-1C286AAD2CD8}" type="presOf" srcId="{8845AA67-629B-4D73-BB41-96460C60A41E}" destId="{00029C98-96BE-4B68-A6E5-3AD59051383A}" srcOrd="0" destOrd="0" presId="urn:microsoft.com/office/officeart/2009/3/layout/IncreasingArrowsProcess"/>
    <dgm:cxn modelId="{646B2D99-905B-44FB-9708-C9D83B5B6B7C}" type="presOf" srcId="{EA214C27-9756-4933-96E7-96041C153E73}" destId="{A1AAB433-6EED-4C6A-BE63-4485A31522AB}" srcOrd="0" destOrd="0" presId="urn:microsoft.com/office/officeart/2009/3/layout/IncreasingArrowsProcess"/>
    <dgm:cxn modelId="{94E46BC0-D00B-4966-9054-F5C37DA9148F}" type="presParOf" srcId="{1EEB1FA6-F00B-42CA-AD5E-FBFFBE9C4098}" destId="{00029C98-96BE-4B68-A6E5-3AD59051383A}" srcOrd="0" destOrd="0" presId="urn:microsoft.com/office/officeart/2009/3/layout/IncreasingArrowsProcess"/>
    <dgm:cxn modelId="{46F8CA80-3C95-4456-952B-E54E2329654F}" type="presParOf" srcId="{1EEB1FA6-F00B-42CA-AD5E-FBFFBE9C4098}" destId="{895B908B-2231-4CFC-B03F-7B4B53BA1894}" srcOrd="1" destOrd="0" presId="urn:microsoft.com/office/officeart/2009/3/layout/IncreasingArrowsProcess"/>
    <dgm:cxn modelId="{6A6EFAFA-796B-490B-B878-AE21CDEEF170}" type="presParOf" srcId="{1EEB1FA6-F00B-42CA-AD5E-FBFFBE9C4098}" destId="{2D73343B-5DA2-411F-9652-C2C9666F9B2F}" srcOrd="2" destOrd="0" presId="urn:microsoft.com/office/officeart/2009/3/layout/IncreasingArrowsProcess"/>
    <dgm:cxn modelId="{9EFDC892-8228-40B9-A8E0-17686FA6B322}" type="presParOf" srcId="{1EEB1FA6-F00B-42CA-AD5E-FBFFBE9C4098}" destId="{97BEF825-A33A-4A2D-9081-A3B80525873F}" srcOrd="3" destOrd="0" presId="urn:microsoft.com/office/officeart/2009/3/layout/IncreasingArrowsProcess"/>
    <dgm:cxn modelId="{F9118856-F22B-47CB-9DC0-7C4FC6EED786}" type="presParOf" srcId="{1EEB1FA6-F00B-42CA-AD5E-FBFFBE9C4098}" destId="{E62F8C12-BFB1-4894-9D67-2AF07CB81781}" srcOrd="4" destOrd="0" presId="urn:microsoft.com/office/officeart/2009/3/layout/IncreasingArrowsProcess"/>
    <dgm:cxn modelId="{DB87D332-0DCF-4AE4-BD44-566B8C88C4A1}" type="presParOf" srcId="{1EEB1FA6-F00B-42CA-AD5E-FBFFBE9C4098}" destId="{A1AAB433-6EED-4C6A-BE63-4485A31522AB}" srcOrd="5" destOrd="0" presId="urn:microsoft.com/office/officeart/2009/3/layout/IncreasingArrows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4583DFBE-9000-43DA-B002-698DD23F6EA5}" type="doc">
      <dgm:prSet loTypeId="urn:microsoft.com/office/officeart/2005/8/layout/chevron2" loCatId="list" qsTypeId="urn:microsoft.com/office/officeart/2005/8/quickstyle/3d2" qsCatId="3D" csTypeId="urn:microsoft.com/office/officeart/2005/8/colors/accent1_2" csCatId="accent1" phldr="1"/>
      <dgm:spPr/>
      <dgm:t>
        <a:bodyPr/>
        <a:lstStyle/>
        <a:p>
          <a:endParaRPr lang="en-US"/>
        </a:p>
      </dgm:t>
    </dgm:pt>
    <dgm:pt modelId="{B01BD8CC-4C63-4283-A4C4-0942472F3E0F}">
      <dgm:prSet phldrT="[Text]"/>
      <dgm:spPr/>
      <dgm:t>
        <a:bodyPr/>
        <a:lstStyle/>
        <a:p>
          <a:r>
            <a:rPr lang="en-US" dirty="0" smtClean="0"/>
            <a:t>Going </a:t>
          </a:r>
        </a:p>
        <a:p>
          <a:r>
            <a:rPr lang="en-US" dirty="0" smtClean="0"/>
            <a:t>Forward!</a:t>
          </a:r>
          <a:endParaRPr lang="en-US" dirty="0"/>
        </a:p>
      </dgm:t>
    </dgm:pt>
    <dgm:pt modelId="{24E7A40A-87FA-494F-8208-E6F205CDA217}" type="parTrans" cxnId="{6641E53A-C86B-40F0-8694-025DE59CA115}">
      <dgm:prSet/>
      <dgm:spPr/>
      <dgm:t>
        <a:bodyPr/>
        <a:lstStyle/>
        <a:p>
          <a:endParaRPr lang="en-US"/>
        </a:p>
      </dgm:t>
    </dgm:pt>
    <dgm:pt modelId="{FC0473AD-C194-4D49-9FB3-6DC6116B2A2E}" type="sibTrans" cxnId="{6641E53A-C86B-40F0-8694-025DE59CA115}">
      <dgm:prSet/>
      <dgm:spPr/>
      <dgm:t>
        <a:bodyPr/>
        <a:lstStyle/>
        <a:p>
          <a:endParaRPr lang="en-US"/>
        </a:p>
      </dgm:t>
    </dgm:pt>
    <dgm:pt modelId="{C5D17304-A188-4D90-B447-CAEDD3384CBF}">
      <dgm:prSet phldrT="[Text]"/>
      <dgm:spPr/>
      <dgm:t>
        <a:bodyPr/>
        <a:lstStyle/>
        <a:p>
          <a:endParaRPr lang="en-US" dirty="0"/>
        </a:p>
      </dgm:t>
    </dgm:pt>
    <dgm:pt modelId="{FB06CB24-36FC-4D5C-BE76-506BB42678A6}" type="parTrans" cxnId="{C358D796-4F32-4151-BAC4-B5746A776DCE}">
      <dgm:prSet/>
      <dgm:spPr/>
      <dgm:t>
        <a:bodyPr/>
        <a:lstStyle/>
        <a:p>
          <a:endParaRPr lang="en-US"/>
        </a:p>
      </dgm:t>
    </dgm:pt>
    <dgm:pt modelId="{562B639D-CC72-4458-8113-B58147B0156B}" type="sibTrans" cxnId="{C358D796-4F32-4151-BAC4-B5746A776DCE}">
      <dgm:prSet/>
      <dgm:spPr/>
      <dgm:t>
        <a:bodyPr/>
        <a:lstStyle/>
        <a:p>
          <a:endParaRPr lang="en-US"/>
        </a:p>
      </dgm:t>
    </dgm:pt>
    <dgm:pt modelId="{386EFCB7-C2CB-4897-8B2C-038393809C84}">
      <dgm:prSet phldrT="[Text]"/>
      <dgm:spPr/>
      <dgm:t>
        <a:bodyPr/>
        <a:lstStyle/>
        <a:p>
          <a:r>
            <a:rPr lang="en-US" dirty="0" smtClean="0">
              <a:effectLst>
                <a:outerShdw blurRad="38100" dist="38100" dir="2700000" algn="tl">
                  <a:srgbClr val="000000">
                    <a:alpha val="43137"/>
                  </a:srgbClr>
                </a:outerShdw>
              </a:effectLst>
              <a:latin typeface="+mj-lt"/>
            </a:rPr>
            <a:t>Make appropriate revisions based on legal review.</a:t>
          </a:r>
          <a:endParaRPr lang="en-US" dirty="0">
            <a:effectLst>
              <a:outerShdw blurRad="38100" dist="38100" dir="2700000" algn="tl">
                <a:srgbClr val="000000">
                  <a:alpha val="43137"/>
                </a:srgbClr>
              </a:outerShdw>
            </a:effectLst>
            <a:latin typeface="+mj-lt"/>
          </a:endParaRPr>
        </a:p>
      </dgm:t>
    </dgm:pt>
    <dgm:pt modelId="{1284D8D4-ABDB-437E-865E-9ACC18C87916}" type="parTrans" cxnId="{7BC5DDB4-2336-4BBD-84E0-C62E7F22E147}">
      <dgm:prSet/>
      <dgm:spPr/>
      <dgm:t>
        <a:bodyPr/>
        <a:lstStyle/>
        <a:p>
          <a:endParaRPr lang="en-US"/>
        </a:p>
      </dgm:t>
    </dgm:pt>
    <dgm:pt modelId="{34525DE0-2F33-4627-9B6F-7AC49A6B9E6E}" type="sibTrans" cxnId="{7BC5DDB4-2336-4BBD-84E0-C62E7F22E147}">
      <dgm:prSet/>
      <dgm:spPr/>
      <dgm:t>
        <a:bodyPr/>
        <a:lstStyle/>
        <a:p>
          <a:endParaRPr lang="en-US"/>
        </a:p>
      </dgm:t>
    </dgm:pt>
    <dgm:pt modelId="{95C23C24-9AD6-42EC-A2A1-40AF5D31BE9F}">
      <dgm:prSet phldrT="[Text]"/>
      <dgm:spPr/>
      <dgm:t>
        <a:bodyPr/>
        <a:lstStyle/>
        <a:p>
          <a:r>
            <a:rPr lang="en-US" dirty="0" smtClean="0">
              <a:effectLst>
                <a:outerShdw blurRad="38100" dist="38100" dir="2700000" algn="tl">
                  <a:srgbClr val="000000">
                    <a:alpha val="43137"/>
                  </a:srgbClr>
                </a:outerShdw>
              </a:effectLst>
              <a:latin typeface="+mj-lt"/>
            </a:rPr>
            <a:t>Ask for approval to go forward in rulemaking.</a:t>
          </a:r>
          <a:endParaRPr lang="en-US" dirty="0">
            <a:effectLst>
              <a:outerShdw blurRad="38100" dist="38100" dir="2700000" algn="tl">
                <a:srgbClr val="000000">
                  <a:alpha val="43137"/>
                </a:srgbClr>
              </a:outerShdw>
            </a:effectLst>
            <a:latin typeface="+mj-lt"/>
          </a:endParaRPr>
        </a:p>
      </dgm:t>
    </dgm:pt>
    <dgm:pt modelId="{0B1D5FAB-7054-4C0A-B1B6-514CDBCA5A41}" type="parTrans" cxnId="{C0FCCE80-730C-4160-98BA-0C8EC5F19E03}">
      <dgm:prSet/>
      <dgm:spPr/>
      <dgm:t>
        <a:bodyPr/>
        <a:lstStyle/>
        <a:p>
          <a:endParaRPr lang="en-US"/>
        </a:p>
      </dgm:t>
    </dgm:pt>
    <dgm:pt modelId="{A43DAF05-1B23-4316-BD24-5A2CF4025E2F}" type="sibTrans" cxnId="{C0FCCE80-730C-4160-98BA-0C8EC5F19E03}">
      <dgm:prSet/>
      <dgm:spPr/>
      <dgm:t>
        <a:bodyPr/>
        <a:lstStyle/>
        <a:p>
          <a:endParaRPr lang="en-US"/>
        </a:p>
      </dgm:t>
    </dgm:pt>
    <dgm:pt modelId="{66B3E819-E957-4D18-BEFE-60FF02A8AF3E}">
      <dgm:prSet phldrT="[Text]"/>
      <dgm:spPr/>
      <dgm:t>
        <a:bodyPr/>
        <a:lstStyle/>
        <a:p>
          <a:r>
            <a:rPr lang="en-US" dirty="0" smtClean="0">
              <a:effectLst>
                <a:outerShdw blurRad="38100" dist="38100" dir="2700000" algn="tl">
                  <a:srgbClr val="000000">
                    <a:alpha val="43137"/>
                  </a:srgbClr>
                </a:outerShdw>
              </a:effectLst>
              <a:latin typeface="+mj-lt"/>
            </a:rPr>
            <a:t>Post Draft for Public Comment. </a:t>
          </a:r>
          <a:endParaRPr lang="en-US" dirty="0">
            <a:effectLst>
              <a:outerShdw blurRad="38100" dist="38100" dir="2700000" algn="tl">
                <a:srgbClr val="000000">
                  <a:alpha val="43137"/>
                </a:srgbClr>
              </a:outerShdw>
            </a:effectLst>
            <a:latin typeface="+mj-lt"/>
          </a:endParaRPr>
        </a:p>
      </dgm:t>
    </dgm:pt>
    <dgm:pt modelId="{9218DED8-0C22-458C-A9B5-E1439184D5BA}" type="parTrans" cxnId="{B240D7C9-CDB6-45B6-9CEA-B8859EC579E6}">
      <dgm:prSet/>
      <dgm:spPr/>
      <dgm:t>
        <a:bodyPr/>
        <a:lstStyle/>
        <a:p>
          <a:endParaRPr lang="en-US"/>
        </a:p>
      </dgm:t>
    </dgm:pt>
    <dgm:pt modelId="{B9280BDB-7CD2-45EE-8D67-8B0972FE8965}" type="sibTrans" cxnId="{B240D7C9-CDB6-45B6-9CEA-B8859EC579E6}">
      <dgm:prSet/>
      <dgm:spPr/>
      <dgm:t>
        <a:bodyPr/>
        <a:lstStyle/>
        <a:p>
          <a:endParaRPr lang="en-US"/>
        </a:p>
      </dgm:t>
    </dgm:pt>
    <dgm:pt modelId="{C50D2939-F96E-4C4C-BD47-6BE61D36C3E3}">
      <dgm:prSet phldrT="[Text]"/>
      <dgm:spPr/>
      <dgm:t>
        <a:bodyPr/>
        <a:lstStyle/>
        <a:p>
          <a:r>
            <a:rPr lang="en-US" dirty="0" smtClean="0">
              <a:effectLst>
                <a:outerShdw blurRad="38100" dist="38100" dir="2700000" algn="tl">
                  <a:srgbClr val="000000">
                    <a:alpha val="43137"/>
                  </a:srgbClr>
                </a:outerShdw>
              </a:effectLst>
              <a:latin typeface="+mj-lt"/>
            </a:rPr>
            <a:t>Schedule Rule Workshop. </a:t>
          </a:r>
          <a:endParaRPr lang="en-US" dirty="0">
            <a:effectLst>
              <a:outerShdw blurRad="38100" dist="38100" dir="2700000" algn="tl">
                <a:srgbClr val="000000">
                  <a:alpha val="43137"/>
                </a:srgbClr>
              </a:outerShdw>
            </a:effectLst>
            <a:latin typeface="+mj-lt"/>
          </a:endParaRPr>
        </a:p>
      </dgm:t>
    </dgm:pt>
    <dgm:pt modelId="{D0A63468-ABFD-4BDD-A104-A86201AD3CCE}" type="parTrans" cxnId="{B3E64E41-3161-49EF-AAF3-7FAEA64610BB}">
      <dgm:prSet/>
      <dgm:spPr/>
      <dgm:t>
        <a:bodyPr/>
        <a:lstStyle/>
        <a:p>
          <a:endParaRPr lang="en-US"/>
        </a:p>
      </dgm:t>
    </dgm:pt>
    <dgm:pt modelId="{8D84DF0C-18A5-4FD0-ABD4-99AB8C53B752}" type="sibTrans" cxnId="{B3E64E41-3161-49EF-AAF3-7FAEA64610BB}">
      <dgm:prSet/>
      <dgm:spPr/>
      <dgm:t>
        <a:bodyPr/>
        <a:lstStyle/>
        <a:p>
          <a:endParaRPr lang="en-US"/>
        </a:p>
      </dgm:t>
    </dgm:pt>
    <dgm:pt modelId="{14E16F81-DA28-483E-90C0-F65A1BEA86F1}" type="pres">
      <dgm:prSet presAssocID="{4583DFBE-9000-43DA-B002-698DD23F6EA5}" presName="linearFlow" presStyleCnt="0">
        <dgm:presLayoutVars>
          <dgm:dir/>
          <dgm:animLvl val="lvl"/>
          <dgm:resizeHandles val="exact"/>
        </dgm:presLayoutVars>
      </dgm:prSet>
      <dgm:spPr/>
      <dgm:t>
        <a:bodyPr/>
        <a:lstStyle/>
        <a:p>
          <a:endParaRPr lang="en-US"/>
        </a:p>
      </dgm:t>
    </dgm:pt>
    <dgm:pt modelId="{E2735A9F-F142-47A9-AABC-AD38D68182C6}" type="pres">
      <dgm:prSet presAssocID="{B01BD8CC-4C63-4283-A4C4-0942472F3E0F}" presName="composite" presStyleCnt="0"/>
      <dgm:spPr/>
    </dgm:pt>
    <dgm:pt modelId="{68E24E83-8967-4787-AD52-7459DE13E9F2}" type="pres">
      <dgm:prSet presAssocID="{B01BD8CC-4C63-4283-A4C4-0942472F3E0F}" presName="parentText" presStyleLbl="alignNode1" presStyleIdx="0" presStyleCnt="1" custLinFactNeighborX="0" custLinFactNeighborY="1875">
        <dgm:presLayoutVars>
          <dgm:chMax val="1"/>
          <dgm:bulletEnabled val="1"/>
        </dgm:presLayoutVars>
      </dgm:prSet>
      <dgm:spPr/>
      <dgm:t>
        <a:bodyPr/>
        <a:lstStyle/>
        <a:p>
          <a:endParaRPr lang="en-US"/>
        </a:p>
      </dgm:t>
    </dgm:pt>
    <dgm:pt modelId="{17DA226E-A1BA-4EC9-944B-4BFDD2E34F06}" type="pres">
      <dgm:prSet presAssocID="{B01BD8CC-4C63-4283-A4C4-0942472F3E0F}" presName="descendantText" presStyleLbl="alignAcc1" presStyleIdx="0" presStyleCnt="1" custScaleY="171612" custLinFactNeighborX="-3943" custLinFactNeighborY="8637">
        <dgm:presLayoutVars>
          <dgm:bulletEnabled val="1"/>
        </dgm:presLayoutVars>
      </dgm:prSet>
      <dgm:spPr/>
      <dgm:t>
        <a:bodyPr/>
        <a:lstStyle/>
        <a:p>
          <a:endParaRPr lang="en-US"/>
        </a:p>
      </dgm:t>
    </dgm:pt>
  </dgm:ptLst>
  <dgm:cxnLst>
    <dgm:cxn modelId="{0AF50412-D81C-4782-85DC-D3D52018C081}" type="presOf" srcId="{C50D2939-F96E-4C4C-BD47-6BE61D36C3E3}" destId="{17DA226E-A1BA-4EC9-944B-4BFDD2E34F06}" srcOrd="0" destOrd="4" presId="urn:microsoft.com/office/officeart/2005/8/layout/chevron2"/>
    <dgm:cxn modelId="{E332E0E9-80D6-463D-ADD5-15AD0B3A6354}" type="presOf" srcId="{386EFCB7-C2CB-4897-8B2C-038393809C84}" destId="{17DA226E-A1BA-4EC9-944B-4BFDD2E34F06}" srcOrd="0" destOrd="1" presId="urn:microsoft.com/office/officeart/2005/8/layout/chevron2"/>
    <dgm:cxn modelId="{61F1A4C4-BE24-4C6F-AA72-13417DBE27C0}" type="presOf" srcId="{B01BD8CC-4C63-4283-A4C4-0942472F3E0F}" destId="{68E24E83-8967-4787-AD52-7459DE13E9F2}" srcOrd="0" destOrd="0" presId="urn:microsoft.com/office/officeart/2005/8/layout/chevron2"/>
    <dgm:cxn modelId="{C4F82650-3DA7-49BE-837C-EBF98E22C333}" type="presOf" srcId="{C5D17304-A188-4D90-B447-CAEDD3384CBF}" destId="{17DA226E-A1BA-4EC9-944B-4BFDD2E34F06}" srcOrd="0" destOrd="0" presId="urn:microsoft.com/office/officeart/2005/8/layout/chevron2"/>
    <dgm:cxn modelId="{FCA9F7B8-1357-4130-8295-5D65A5F4A1AA}" type="presOf" srcId="{66B3E819-E957-4D18-BEFE-60FF02A8AF3E}" destId="{17DA226E-A1BA-4EC9-944B-4BFDD2E34F06}" srcOrd="0" destOrd="3" presId="urn:microsoft.com/office/officeart/2005/8/layout/chevron2"/>
    <dgm:cxn modelId="{DEDECBC8-1BD7-4B31-839D-4B97DE4C27FB}" type="presOf" srcId="{95C23C24-9AD6-42EC-A2A1-40AF5D31BE9F}" destId="{17DA226E-A1BA-4EC9-944B-4BFDD2E34F06}" srcOrd="0" destOrd="2" presId="urn:microsoft.com/office/officeart/2005/8/layout/chevron2"/>
    <dgm:cxn modelId="{C358D796-4F32-4151-BAC4-B5746A776DCE}" srcId="{B01BD8CC-4C63-4283-A4C4-0942472F3E0F}" destId="{C5D17304-A188-4D90-B447-CAEDD3384CBF}" srcOrd="0" destOrd="0" parTransId="{FB06CB24-36FC-4D5C-BE76-506BB42678A6}" sibTransId="{562B639D-CC72-4458-8113-B58147B0156B}"/>
    <dgm:cxn modelId="{6D080028-9706-496C-A93F-5D4212CEF1F7}" type="presOf" srcId="{4583DFBE-9000-43DA-B002-698DD23F6EA5}" destId="{14E16F81-DA28-483E-90C0-F65A1BEA86F1}" srcOrd="0" destOrd="0" presId="urn:microsoft.com/office/officeart/2005/8/layout/chevron2"/>
    <dgm:cxn modelId="{B3E64E41-3161-49EF-AAF3-7FAEA64610BB}" srcId="{B01BD8CC-4C63-4283-A4C4-0942472F3E0F}" destId="{C50D2939-F96E-4C4C-BD47-6BE61D36C3E3}" srcOrd="4" destOrd="0" parTransId="{D0A63468-ABFD-4BDD-A104-A86201AD3CCE}" sibTransId="{8D84DF0C-18A5-4FD0-ABD4-99AB8C53B752}"/>
    <dgm:cxn modelId="{C0FCCE80-730C-4160-98BA-0C8EC5F19E03}" srcId="{B01BD8CC-4C63-4283-A4C4-0942472F3E0F}" destId="{95C23C24-9AD6-42EC-A2A1-40AF5D31BE9F}" srcOrd="2" destOrd="0" parTransId="{0B1D5FAB-7054-4C0A-B1B6-514CDBCA5A41}" sibTransId="{A43DAF05-1B23-4316-BD24-5A2CF4025E2F}"/>
    <dgm:cxn modelId="{7BC5DDB4-2336-4BBD-84E0-C62E7F22E147}" srcId="{B01BD8CC-4C63-4283-A4C4-0942472F3E0F}" destId="{386EFCB7-C2CB-4897-8B2C-038393809C84}" srcOrd="1" destOrd="0" parTransId="{1284D8D4-ABDB-437E-865E-9ACC18C87916}" sibTransId="{34525DE0-2F33-4627-9B6F-7AC49A6B9E6E}"/>
    <dgm:cxn modelId="{B240D7C9-CDB6-45B6-9CEA-B8859EC579E6}" srcId="{B01BD8CC-4C63-4283-A4C4-0942472F3E0F}" destId="{66B3E819-E957-4D18-BEFE-60FF02A8AF3E}" srcOrd="3" destOrd="0" parTransId="{9218DED8-0C22-458C-A9B5-E1439184D5BA}" sibTransId="{B9280BDB-7CD2-45EE-8D67-8B0972FE8965}"/>
    <dgm:cxn modelId="{6641E53A-C86B-40F0-8694-025DE59CA115}" srcId="{4583DFBE-9000-43DA-B002-698DD23F6EA5}" destId="{B01BD8CC-4C63-4283-A4C4-0942472F3E0F}" srcOrd="0" destOrd="0" parTransId="{24E7A40A-87FA-494F-8208-E6F205CDA217}" sibTransId="{FC0473AD-C194-4D49-9FB3-6DC6116B2A2E}"/>
    <dgm:cxn modelId="{8CB75891-EBA6-4C3E-BDB8-4B6EA89D68FD}" type="presParOf" srcId="{14E16F81-DA28-483E-90C0-F65A1BEA86F1}" destId="{E2735A9F-F142-47A9-AABC-AD38D68182C6}" srcOrd="0" destOrd="0" presId="urn:microsoft.com/office/officeart/2005/8/layout/chevron2"/>
    <dgm:cxn modelId="{790C53C4-6F03-437D-A639-349C611E8850}" type="presParOf" srcId="{E2735A9F-F142-47A9-AABC-AD38D68182C6}" destId="{68E24E83-8967-4787-AD52-7459DE13E9F2}" srcOrd="0" destOrd="0" presId="urn:microsoft.com/office/officeart/2005/8/layout/chevron2"/>
    <dgm:cxn modelId="{ABC2DCFC-4DEF-447D-93BE-F99CC0656A26}" type="presParOf" srcId="{E2735A9F-F142-47A9-AABC-AD38D68182C6}" destId="{17DA226E-A1BA-4EC9-944B-4BFDD2E34F06}"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3CA8767-FCC6-4D5A-861E-9D8F53964085}"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24CFEFA3-17FB-4852-8D5F-437457D9FC13}">
      <dgm:prSet phldrT="[Text]"/>
      <dgm:spPr/>
      <dgm:t>
        <a:bodyPr/>
        <a:lstStyle/>
        <a:p>
          <a:r>
            <a:rPr lang="en-US" dirty="0" smtClean="0">
              <a:latin typeface="+mj-lt"/>
            </a:rPr>
            <a:t>Think of it as the:</a:t>
          </a:r>
          <a:endParaRPr lang="en-US" dirty="0">
            <a:latin typeface="+mj-lt"/>
          </a:endParaRPr>
        </a:p>
      </dgm:t>
    </dgm:pt>
    <dgm:pt modelId="{6B552C4E-6A3E-4D6D-94B2-E6F93D70055E}" type="parTrans" cxnId="{2E6D3039-A6A6-4A37-896C-827F7C0287E1}">
      <dgm:prSet/>
      <dgm:spPr/>
      <dgm:t>
        <a:bodyPr/>
        <a:lstStyle/>
        <a:p>
          <a:endParaRPr lang="en-US"/>
        </a:p>
      </dgm:t>
    </dgm:pt>
    <dgm:pt modelId="{D72D81AA-2B26-4C85-ACD4-EC084781BAE9}" type="sibTrans" cxnId="{2E6D3039-A6A6-4A37-896C-827F7C0287E1}">
      <dgm:prSet/>
      <dgm:spPr/>
      <dgm:t>
        <a:bodyPr/>
        <a:lstStyle/>
        <a:p>
          <a:endParaRPr lang="en-US"/>
        </a:p>
      </dgm:t>
    </dgm:pt>
    <dgm:pt modelId="{AE110B82-7E72-46C1-B1EB-BEC09643C982}">
      <dgm:prSet phldrT="[Text]"/>
      <dgm:spPr/>
      <dgm:t>
        <a:bodyPr/>
        <a:lstStyle/>
        <a:p>
          <a:r>
            <a:rPr lang="en-US" dirty="0" smtClean="0">
              <a:latin typeface="+mj-lt"/>
            </a:rPr>
            <a:t>Who </a:t>
          </a:r>
          <a:endParaRPr lang="en-US" dirty="0">
            <a:latin typeface="+mj-lt"/>
          </a:endParaRPr>
        </a:p>
      </dgm:t>
    </dgm:pt>
    <dgm:pt modelId="{02011911-1509-4A5C-A9D4-7CC4839C9347}" type="parTrans" cxnId="{5F6BACF8-9270-45FF-B04C-C67CC556DA4F}">
      <dgm:prSet/>
      <dgm:spPr/>
      <dgm:t>
        <a:bodyPr/>
        <a:lstStyle/>
        <a:p>
          <a:endParaRPr lang="en-US"/>
        </a:p>
      </dgm:t>
    </dgm:pt>
    <dgm:pt modelId="{8F5920F3-A115-483F-BCA8-18437E22F20C}" type="sibTrans" cxnId="{5F6BACF8-9270-45FF-B04C-C67CC556DA4F}">
      <dgm:prSet/>
      <dgm:spPr/>
      <dgm:t>
        <a:bodyPr/>
        <a:lstStyle/>
        <a:p>
          <a:endParaRPr lang="en-US"/>
        </a:p>
      </dgm:t>
    </dgm:pt>
    <dgm:pt modelId="{A29ADCB1-1A8A-4E41-BD91-08158C93C0CE}">
      <dgm:prSet phldrT="[Text]"/>
      <dgm:spPr/>
      <dgm:t>
        <a:bodyPr/>
        <a:lstStyle/>
        <a:p>
          <a:r>
            <a:rPr lang="en-US" dirty="0" smtClean="0">
              <a:latin typeface="+mj-lt"/>
            </a:rPr>
            <a:t>Includes:</a:t>
          </a:r>
          <a:endParaRPr lang="en-US" dirty="0">
            <a:latin typeface="+mj-lt"/>
          </a:endParaRPr>
        </a:p>
      </dgm:t>
    </dgm:pt>
    <dgm:pt modelId="{7336A40F-2F0C-458A-A412-12B74FA6DB0D}" type="parTrans" cxnId="{3F4612F4-8D2A-4B06-9E28-0C1EACE16494}">
      <dgm:prSet/>
      <dgm:spPr/>
      <dgm:t>
        <a:bodyPr/>
        <a:lstStyle/>
        <a:p>
          <a:endParaRPr lang="en-US"/>
        </a:p>
      </dgm:t>
    </dgm:pt>
    <dgm:pt modelId="{253C194B-66A9-481B-AB89-8AEBF7555D3B}" type="sibTrans" cxnId="{3F4612F4-8D2A-4B06-9E28-0C1EACE16494}">
      <dgm:prSet/>
      <dgm:spPr/>
      <dgm:t>
        <a:bodyPr/>
        <a:lstStyle/>
        <a:p>
          <a:endParaRPr lang="en-US"/>
        </a:p>
      </dgm:t>
    </dgm:pt>
    <dgm:pt modelId="{195E6DF5-8D80-432D-A26C-34C7CA0EB58C}">
      <dgm:prSet phldrT="[Text]"/>
      <dgm:spPr/>
      <dgm:t>
        <a:bodyPr/>
        <a:lstStyle/>
        <a:p>
          <a:r>
            <a:rPr lang="en-US" dirty="0" smtClean="0">
              <a:latin typeface="+mj-lt"/>
            </a:rPr>
            <a:t>Notice Requirements</a:t>
          </a:r>
          <a:endParaRPr lang="en-US" dirty="0">
            <a:latin typeface="+mj-lt"/>
          </a:endParaRPr>
        </a:p>
      </dgm:t>
    </dgm:pt>
    <dgm:pt modelId="{8C459399-234A-468A-A88B-900127DC8A44}" type="parTrans" cxnId="{046FDF14-B938-454B-9713-B44535846CCC}">
      <dgm:prSet/>
      <dgm:spPr/>
      <dgm:t>
        <a:bodyPr/>
        <a:lstStyle/>
        <a:p>
          <a:endParaRPr lang="en-US"/>
        </a:p>
      </dgm:t>
    </dgm:pt>
    <dgm:pt modelId="{1F8ABDE1-F065-4A0D-ADDA-86AEE698F567}" type="sibTrans" cxnId="{046FDF14-B938-454B-9713-B44535846CCC}">
      <dgm:prSet/>
      <dgm:spPr/>
      <dgm:t>
        <a:bodyPr/>
        <a:lstStyle/>
        <a:p>
          <a:endParaRPr lang="en-US"/>
        </a:p>
      </dgm:t>
    </dgm:pt>
    <dgm:pt modelId="{5C3E0941-7ED4-4AA0-8360-5167C1C1FA24}">
      <dgm:prSet phldrT="[Text]"/>
      <dgm:spPr/>
      <dgm:t>
        <a:bodyPr/>
        <a:lstStyle/>
        <a:p>
          <a:r>
            <a:rPr lang="en-US" dirty="0" smtClean="0">
              <a:latin typeface="+mj-lt"/>
            </a:rPr>
            <a:t>Timeframes</a:t>
          </a:r>
          <a:endParaRPr lang="en-US" dirty="0">
            <a:latin typeface="+mj-lt"/>
          </a:endParaRPr>
        </a:p>
      </dgm:t>
    </dgm:pt>
    <dgm:pt modelId="{B87BFCA0-6118-466A-BFA3-04FFD9BA82E1}" type="parTrans" cxnId="{ECCFBB9F-0CDB-4AC6-A435-C3E42891541B}">
      <dgm:prSet/>
      <dgm:spPr/>
      <dgm:t>
        <a:bodyPr/>
        <a:lstStyle/>
        <a:p>
          <a:endParaRPr lang="en-US"/>
        </a:p>
      </dgm:t>
    </dgm:pt>
    <dgm:pt modelId="{2BBAB4CF-0EAA-40AF-93D2-CEB4F67B8284}" type="sibTrans" cxnId="{ECCFBB9F-0CDB-4AC6-A435-C3E42891541B}">
      <dgm:prSet/>
      <dgm:spPr/>
      <dgm:t>
        <a:bodyPr/>
        <a:lstStyle/>
        <a:p>
          <a:endParaRPr lang="en-US"/>
        </a:p>
      </dgm:t>
    </dgm:pt>
    <dgm:pt modelId="{0D7D533B-206C-42FD-A9BD-A00B67BBAA2B}">
      <dgm:prSet phldrT="[Text]"/>
      <dgm:spPr/>
      <dgm:t>
        <a:bodyPr/>
        <a:lstStyle/>
        <a:p>
          <a:r>
            <a:rPr lang="en-US" dirty="0" smtClean="0">
              <a:latin typeface="+mj-lt"/>
            </a:rPr>
            <a:t>What </a:t>
          </a:r>
          <a:endParaRPr lang="en-US" dirty="0">
            <a:latin typeface="+mj-lt"/>
          </a:endParaRPr>
        </a:p>
      </dgm:t>
    </dgm:pt>
    <dgm:pt modelId="{34F6441A-0BF7-45F5-B40A-00C43C29C112}" type="parTrans" cxnId="{FB90E925-D0DB-4F2B-BAC9-2B7ED948648C}">
      <dgm:prSet/>
      <dgm:spPr/>
      <dgm:t>
        <a:bodyPr/>
        <a:lstStyle/>
        <a:p>
          <a:endParaRPr lang="en-US"/>
        </a:p>
      </dgm:t>
    </dgm:pt>
    <dgm:pt modelId="{2A05ED82-39D6-4859-A5D1-A0B81A664A0F}" type="sibTrans" cxnId="{FB90E925-D0DB-4F2B-BAC9-2B7ED948648C}">
      <dgm:prSet/>
      <dgm:spPr/>
      <dgm:t>
        <a:bodyPr/>
        <a:lstStyle/>
        <a:p>
          <a:endParaRPr lang="en-US"/>
        </a:p>
      </dgm:t>
    </dgm:pt>
    <dgm:pt modelId="{C3C5A4B1-F74A-44F9-A371-7916E9E3B2FE}">
      <dgm:prSet phldrT="[Text]"/>
      <dgm:spPr/>
      <dgm:t>
        <a:bodyPr/>
        <a:lstStyle/>
        <a:p>
          <a:r>
            <a:rPr lang="en-US" dirty="0" smtClean="0">
              <a:latin typeface="+mj-lt"/>
            </a:rPr>
            <a:t>When </a:t>
          </a:r>
          <a:endParaRPr lang="en-US" dirty="0">
            <a:latin typeface="+mj-lt"/>
          </a:endParaRPr>
        </a:p>
      </dgm:t>
    </dgm:pt>
    <dgm:pt modelId="{ED688B2E-01AC-41CC-BC41-70FBCA1C096A}" type="parTrans" cxnId="{1389A2D7-A872-4AA1-932C-5932683CF0A8}">
      <dgm:prSet/>
      <dgm:spPr/>
      <dgm:t>
        <a:bodyPr/>
        <a:lstStyle/>
        <a:p>
          <a:endParaRPr lang="en-US"/>
        </a:p>
      </dgm:t>
    </dgm:pt>
    <dgm:pt modelId="{00495505-DF12-4BC5-8C36-4C929FE444E2}" type="sibTrans" cxnId="{1389A2D7-A872-4AA1-932C-5932683CF0A8}">
      <dgm:prSet/>
      <dgm:spPr/>
      <dgm:t>
        <a:bodyPr/>
        <a:lstStyle/>
        <a:p>
          <a:endParaRPr lang="en-US"/>
        </a:p>
      </dgm:t>
    </dgm:pt>
    <dgm:pt modelId="{F63E7ECE-3A9A-4D0B-9058-89C422773175}">
      <dgm:prSet phldrT="[Text]"/>
      <dgm:spPr/>
      <dgm:t>
        <a:bodyPr/>
        <a:lstStyle/>
        <a:p>
          <a:r>
            <a:rPr lang="en-US" dirty="0" smtClean="0">
              <a:latin typeface="+mj-lt"/>
            </a:rPr>
            <a:t>Where </a:t>
          </a:r>
          <a:endParaRPr lang="en-US" dirty="0">
            <a:latin typeface="+mj-lt"/>
          </a:endParaRPr>
        </a:p>
      </dgm:t>
    </dgm:pt>
    <dgm:pt modelId="{0A110C02-384C-4D53-AB07-5FFE929402AF}" type="parTrans" cxnId="{6BCB2157-5FCF-4FF9-B267-A4C0A042CFF3}">
      <dgm:prSet/>
      <dgm:spPr/>
      <dgm:t>
        <a:bodyPr/>
        <a:lstStyle/>
        <a:p>
          <a:endParaRPr lang="en-US"/>
        </a:p>
      </dgm:t>
    </dgm:pt>
    <dgm:pt modelId="{C9F0587F-5D48-46AF-8DAF-7F09C9D2D760}" type="sibTrans" cxnId="{6BCB2157-5FCF-4FF9-B267-A4C0A042CFF3}">
      <dgm:prSet/>
      <dgm:spPr/>
      <dgm:t>
        <a:bodyPr/>
        <a:lstStyle/>
        <a:p>
          <a:endParaRPr lang="en-US"/>
        </a:p>
      </dgm:t>
    </dgm:pt>
    <dgm:pt modelId="{0B75D880-9AA4-4203-856B-8F51CB9BDAD2}">
      <dgm:prSet phldrT="[Text]"/>
      <dgm:spPr/>
      <dgm:t>
        <a:bodyPr/>
        <a:lstStyle/>
        <a:p>
          <a:r>
            <a:rPr lang="en-US" dirty="0" smtClean="0">
              <a:latin typeface="+mj-lt"/>
            </a:rPr>
            <a:t>How</a:t>
          </a:r>
          <a:endParaRPr lang="en-US" dirty="0">
            <a:latin typeface="+mj-lt"/>
          </a:endParaRPr>
        </a:p>
      </dgm:t>
    </dgm:pt>
    <dgm:pt modelId="{1669D7D7-F177-409E-8235-2024367804F7}" type="parTrans" cxnId="{02353F23-5E1B-4496-B840-6E8EB192EAB2}">
      <dgm:prSet/>
      <dgm:spPr/>
      <dgm:t>
        <a:bodyPr/>
        <a:lstStyle/>
        <a:p>
          <a:endParaRPr lang="en-US"/>
        </a:p>
      </dgm:t>
    </dgm:pt>
    <dgm:pt modelId="{A8BF77B1-95B0-4454-877C-200F52E38C0D}" type="sibTrans" cxnId="{02353F23-5E1B-4496-B840-6E8EB192EAB2}">
      <dgm:prSet/>
      <dgm:spPr/>
      <dgm:t>
        <a:bodyPr/>
        <a:lstStyle/>
        <a:p>
          <a:endParaRPr lang="en-US"/>
        </a:p>
      </dgm:t>
    </dgm:pt>
    <dgm:pt modelId="{775B7F03-ABF9-473A-A0A7-506FC0E334CF}">
      <dgm:prSet phldrT="[Text]"/>
      <dgm:spPr/>
      <dgm:t>
        <a:bodyPr/>
        <a:lstStyle/>
        <a:p>
          <a:r>
            <a:rPr lang="en-US" dirty="0" smtClean="0">
              <a:latin typeface="+mj-lt"/>
            </a:rPr>
            <a:t>Approval from Governor and Cabinet</a:t>
          </a:r>
          <a:endParaRPr lang="en-US" dirty="0">
            <a:latin typeface="+mj-lt"/>
          </a:endParaRPr>
        </a:p>
      </dgm:t>
    </dgm:pt>
    <dgm:pt modelId="{C145F2BA-BF6E-444D-A97F-7213EA9B1482}" type="parTrans" cxnId="{3317BA6D-3F16-4E5D-82E0-BF67BDF294E7}">
      <dgm:prSet/>
      <dgm:spPr/>
      <dgm:t>
        <a:bodyPr/>
        <a:lstStyle/>
        <a:p>
          <a:endParaRPr lang="en-US"/>
        </a:p>
      </dgm:t>
    </dgm:pt>
    <dgm:pt modelId="{3C07152D-BC10-40F7-92F3-58A3378D5EA3}" type="sibTrans" cxnId="{3317BA6D-3F16-4E5D-82E0-BF67BDF294E7}">
      <dgm:prSet/>
      <dgm:spPr/>
      <dgm:t>
        <a:bodyPr/>
        <a:lstStyle/>
        <a:p>
          <a:endParaRPr lang="en-US"/>
        </a:p>
      </dgm:t>
    </dgm:pt>
    <dgm:pt modelId="{6317EF66-93D6-4528-BC98-A5122C5F3263}">
      <dgm:prSet phldrT="[Text]"/>
      <dgm:spPr/>
      <dgm:t>
        <a:bodyPr/>
        <a:lstStyle/>
        <a:p>
          <a:r>
            <a:rPr lang="en-US" dirty="0" smtClean="0">
              <a:latin typeface="+mj-lt"/>
            </a:rPr>
            <a:t>Filing deadlines with Department of State</a:t>
          </a:r>
          <a:endParaRPr lang="en-US" dirty="0">
            <a:latin typeface="+mj-lt"/>
          </a:endParaRPr>
        </a:p>
      </dgm:t>
    </dgm:pt>
    <dgm:pt modelId="{A8489FA8-4175-44DC-95AB-AAFDBFC1CDEE}" type="parTrans" cxnId="{D0E2FE5D-5D5E-440E-BC69-DD49AF8C240F}">
      <dgm:prSet/>
      <dgm:spPr/>
      <dgm:t>
        <a:bodyPr/>
        <a:lstStyle/>
        <a:p>
          <a:endParaRPr lang="en-US"/>
        </a:p>
      </dgm:t>
    </dgm:pt>
    <dgm:pt modelId="{8292018F-02C6-4CEF-A418-D16B8437D6E4}" type="sibTrans" cxnId="{D0E2FE5D-5D5E-440E-BC69-DD49AF8C240F}">
      <dgm:prSet/>
      <dgm:spPr/>
      <dgm:t>
        <a:bodyPr/>
        <a:lstStyle/>
        <a:p>
          <a:endParaRPr lang="en-US"/>
        </a:p>
      </dgm:t>
    </dgm:pt>
    <dgm:pt modelId="{AFEFA389-85D3-48B4-B618-4FD3AF22F7A8}" type="pres">
      <dgm:prSet presAssocID="{A3CA8767-FCC6-4D5A-861E-9D8F53964085}" presName="Name0" presStyleCnt="0">
        <dgm:presLayoutVars>
          <dgm:dir/>
          <dgm:animLvl val="lvl"/>
          <dgm:resizeHandles val="exact"/>
        </dgm:presLayoutVars>
      </dgm:prSet>
      <dgm:spPr/>
      <dgm:t>
        <a:bodyPr/>
        <a:lstStyle/>
        <a:p>
          <a:endParaRPr lang="en-US"/>
        </a:p>
      </dgm:t>
    </dgm:pt>
    <dgm:pt modelId="{9EEE3933-3558-48F4-8D76-F32B6C97D0F3}" type="pres">
      <dgm:prSet presAssocID="{24CFEFA3-17FB-4852-8D5F-437457D9FC13}" presName="composite" presStyleCnt="0"/>
      <dgm:spPr/>
    </dgm:pt>
    <dgm:pt modelId="{287D3422-DEDB-419F-AF7E-337927319A60}" type="pres">
      <dgm:prSet presAssocID="{24CFEFA3-17FB-4852-8D5F-437457D9FC13}" presName="parTx" presStyleLbl="alignNode1" presStyleIdx="0" presStyleCnt="2">
        <dgm:presLayoutVars>
          <dgm:chMax val="0"/>
          <dgm:chPref val="0"/>
          <dgm:bulletEnabled val="1"/>
        </dgm:presLayoutVars>
      </dgm:prSet>
      <dgm:spPr/>
      <dgm:t>
        <a:bodyPr/>
        <a:lstStyle/>
        <a:p>
          <a:endParaRPr lang="en-US"/>
        </a:p>
      </dgm:t>
    </dgm:pt>
    <dgm:pt modelId="{42243AC6-4BD7-47C5-A4BB-74EBD614A526}" type="pres">
      <dgm:prSet presAssocID="{24CFEFA3-17FB-4852-8D5F-437457D9FC13}" presName="desTx" presStyleLbl="alignAccFollowNode1" presStyleIdx="0" presStyleCnt="2" custLinFactNeighborX="-1" custLinFactNeighborY="-1075">
        <dgm:presLayoutVars>
          <dgm:bulletEnabled val="1"/>
        </dgm:presLayoutVars>
      </dgm:prSet>
      <dgm:spPr/>
      <dgm:t>
        <a:bodyPr/>
        <a:lstStyle/>
        <a:p>
          <a:endParaRPr lang="en-US"/>
        </a:p>
      </dgm:t>
    </dgm:pt>
    <dgm:pt modelId="{A23FA676-F018-4979-8B00-72B4EEC5666D}" type="pres">
      <dgm:prSet presAssocID="{D72D81AA-2B26-4C85-ACD4-EC084781BAE9}" presName="space" presStyleCnt="0"/>
      <dgm:spPr/>
    </dgm:pt>
    <dgm:pt modelId="{A6FEDC92-AACC-4483-BC94-D14CD397B961}" type="pres">
      <dgm:prSet presAssocID="{A29ADCB1-1A8A-4E41-BD91-08158C93C0CE}" presName="composite" presStyleCnt="0"/>
      <dgm:spPr/>
    </dgm:pt>
    <dgm:pt modelId="{5F206456-10C9-4D04-B9D2-76590402D23A}" type="pres">
      <dgm:prSet presAssocID="{A29ADCB1-1A8A-4E41-BD91-08158C93C0CE}" presName="parTx" presStyleLbl="alignNode1" presStyleIdx="1" presStyleCnt="2" custLinFactNeighborX="1641" custLinFactNeighborY="2599">
        <dgm:presLayoutVars>
          <dgm:chMax val="0"/>
          <dgm:chPref val="0"/>
          <dgm:bulletEnabled val="1"/>
        </dgm:presLayoutVars>
      </dgm:prSet>
      <dgm:spPr/>
      <dgm:t>
        <a:bodyPr/>
        <a:lstStyle/>
        <a:p>
          <a:endParaRPr lang="en-US"/>
        </a:p>
      </dgm:t>
    </dgm:pt>
    <dgm:pt modelId="{9C641871-C89F-4B29-968B-9CEA8B2E187D}" type="pres">
      <dgm:prSet presAssocID="{A29ADCB1-1A8A-4E41-BD91-08158C93C0CE}" presName="desTx" presStyleLbl="alignAccFollowNode1" presStyleIdx="1" presStyleCnt="2">
        <dgm:presLayoutVars>
          <dgm:bulletEnabled val="1"/>
        </dgm:presLayoutVars>
      </dgm:prSet>
      <dgm:spPr/>
      <dgm:t>
        <a:bodyPr/>
        <a:lstStyle/>
        <a:p>
          <a:endParaRPr lang="en-US"/>
        </a:p>
      </dgm:t>
    </dgm:pt>
  </dgm:ptLst>
  <dgm:cxnLst>
    <dgm:cxn modelId="{628D0464-E94B-4F58-BCF3-8BAF38AAB461}" type="presOf" srcId="{A29ADCB1-1A8A-4E41-BD91-08158C93C0CE}" destId="{5F206456-10C9-4D04-B9D2-76590402D23A}" srcOrd="0" destOrd="0" presId="urn:microsoft.com/office/officeart/2005/8/layout/hList1"/>
    <dgm:cxn modelId="{5F6BACF8-9270-45FF-B04C-C67CC556DA4F}" srcId="{24CFEFA3-17FB-4852-8D5F-437457D9FC13}" destId="{AE110B82-7E72-46C1-B1EB-BEC09643C982}" srcOrd="0" destOrd="0" parTransId="{02011911-1509-4A5C-A9D4-7CC4839C9347}" sibTransId="{8F5920F3-A115-483F-BCA8-18437E22F20C}"/>
    <dgm:cxn modelId="{107FE8D8-BCB1-4F46-9F9B-9F28C67E7F70}" type="presOf" srcId="{0D7D533B-206C-42FD-A9BD-A00B67BBAA2B}" destId="{42243AC6-4BD7-47C5-A4BB-74EBD614A526}" srcOrd="0" destOrd="1" presId="urn:microsoft.com/office/officeart/2005/8/layout/hList1"/>
    <dgm:cxn modelId="{3D143BBC-9A2F-49AE-9AFC-41246DFB5EEF}" type="presOf" srcId="{0B75D880-9AA4-4203-856B-8F51CB9BDAD2}" destId="{42243AC6-4BD7-47C5-A4BB-74EBD614A526}" srcOrd="0" destOrd="4" presId="urn:microsoft.com/office/officeart/2005/8/layout/hList1"/>
    <dgm:cxn modelId="{FE296D1D-6A91-4E55-9D42-E0AC88036679}" type="presOf" srcId="{F63E7ECE-3A9A-4D0B-9058-89C422773175}" destId="{42243AC6-4BD7-47C5-A4BB-74EBD614A526}" srcOrd="0" destOrd="3" presId="urn:microsoft.com/office/officeart/2005/8/layout/hList1"/>
    <dgm:cxn modelId="{0F22EAA5-49E0-4CB6-AC5D-4E53C9AA48A2}" type="presOf" srcId="{AE110B82-7E72-46C1-B1EB-BEC09643C982}" destId="{42243AC6-4BD7-47C5-A4BB-74EBD614A526}" srcOrd="0" destOrd="0" presId="urn:microsoft.com/office/officeart/2005/8/layout/hList1"/>
    <dgm:cxn modelId="{D593BDDA-3006-4511-B202-C081C8DEE990}" type="presOf" srcId="{24CFEFA3-17FB-4852-8D5F-437457D9FC13}" destId="{287D3422-DEDB-419F-AF7E-337927319A60}" srcOrd="0" destOrd="0" presId="urn:microsoft.com/office/officeart/2005/8/layout/hList1"/>
    <dgm:cxn modelId="{ECCFBB9F-0CDB-4AC6-A435-C3E42891541B}" srcId="{A29ADCB1-1A8A-4E41-BD91-08158C93C0CE}" destId="{5C3E0941-7ED4-4AA0-8360-5167C1C1FA24}" srcOrd="1" destOrd="0" parTransId="{B87BFCA0-6118-466A-BFA3-04FFD9BA82E1}" sibTransId="{2BBAB4CF-0EAA-40AF-93D2-CEB4F67B8284}"/>
    <dgm:cxn modelId="{38DCD8BE-3086-446F-9CB4-4F2E4A86D6D9}" type="presOf" srcId="{C3C5A4B1-F74A-44F9-A371-7916E9E3B2FE}" destId="{42243AC6-4BD7-47C5-A4BB-74EBD614A526}" srcOrd="0" destOrd="2" presId="urn:microsoft.com/office/officeart/2005/8/layout/hList1"/>
    <dgm:cxn modelId="{241D3BB3-7BED-4853-9485-EC8DB898D2D8}" type="presOf" srcId="{195E6DF5-8D80-432D-A26C-34C7CA0EB58C}" destId="{9C641871-C89F-4B29-968B-9CEA8B2E187D}" srcOrd="0" destOrd="0" presId="urn:microsoft.com/office/officeart/2005/8/layout/hList1"/>
    <dgm:cxn modelId="{4A46AC9F-16A7-49D2-BCAA-B557B0B0E5B3}" type="presOf" srcId="{775B7F03-ABF9-473A-A0A7-506FC0E334CF}" destId="{9C641871-C89F-4B29-968B-9CEA8B2E187D}" srcOrd="0" destOrd="2" presId="urn:microsoft.com/office/officeart/2005/8/layout/hList1"/>
    <dgm:cxn modelId="{02353F23-5E1B-4496-B840-6E8EB192EAB2}" srcId="{24CFEFA3-17FB-4852-8D5F-437457D9FC13}" destId="{0B75D880-9AA4-4203-856B-8F51CB9BDAD2}" srcOrd="4" destOrd="0" parTransId="{1669D7D7-F177-409E-8235-2024367804F7}" sibTransId="{A8BF77B1-95B0-4454-877C-200F52E38C0D}"/>
    <dgm:cxn modelId="{6BCB2157-5FCF-4FF9-B267-A4C0A042CFF3}" srcId="{24CFEFA3-17FB-4852-8D5F-437457D9FC13}" destId="{F63E7ECE-3A9A-4D0B-9058-89C422773175}" srcOrd="3" destOrd="0" parTransId="{0A110C02-384C-4D53-AB07-5FFE929402AF}" sibTransId="{C9F0587F-5D48-46AF-8DAF-7F09C9D2D760}"/>
    <dgm:cxn modelId="{3317BA6D-3F16-4E5D-82E0-BF67BDF294E7}" srcId="{A29ADCB1-1A8A-4E41-BD91-08158C93C0CE}" destId="{775B7F03-ABF9-473A-A0A7-506FC0E334CF}" srcOrd="2" destOrd="0" parTransId="{C145F2BA-BF6E-444D-A97F-7213EA9B1482}" sibTransId="{3C07152D-BC10-40F7-92F3-58A3378D5EA3}"/>
    <dgm:cxn modelId="{3F4612F4-8D2A-4B06-9E28-0C1EACE16494}" srcId="{A3CA8767-FCC6-4D5A-861E-9D8F53964085}" destId="{A29ADCB1-1A8A-4E41-BD91-08158C93C0CE}" srcOrd="1" destOrd="0" parTransId="{7336A40F-2F0C-458A-A412-12B74FA6DB0D}" sibTransId="{253C194B-66A9-481B-AB89-8AEBF7555D3B}"/>
    <dgm:cxn modelId="{2E6D3039-A6A6-4A37-896C-827F7C0287E1}" srcId="{A3CA8767-FCC6-4D5A-861E-9D8F53964085}" destId="{24CFEFA3-17FB-4852-8D5F-437457D9FC13}" srcOrd="0" destOrd="0" parTransId="{6B552C4E-6A3E-4D6D-94B2-E6F93D70055E}" sibTransId="{D72D81AA-2B26-4C85-ACD4-EC084781BAE9}"/>
    <dgm:cxn modelId="{1389A2D7-A872-4AA1-932C-5932683CF0A8}" srcId="{24CFEFA3-17FB-4852-8D5F-437457D9FC13}" destId="{C3C5A4B1-F74A-44F9-A371-7916E9E3B2FE}" srcOrd="2" destOrd="0" parTransId="{ED688B2E-01AC-41CC-BC41-70FBCA1C096A}" sibTransId="{00495505-DF12-4BC5-8C36-4C929FE444E2}"/>
    <dgm:cxn modelId="{046FDF14-B938-454B-9713-B44535846CCC}" srcId="{A29ADCB1-1A8A-4E41-BD91-08158C93C0CE}" destId="{195E6DF5-8D80-432D-A26C-34C7CA0EB58C}" srcOrd="0" destOrd="0" parTransId="{8C459399-234A-468A-A88B-900127DC8A44}" sibTransId="{1F8ABDE1-F065-4A0D-ADDA-86AEE698F567}"/>
    <dgm:cxn modelId="{D0E2FE5D-5D5E-440E-BC69-DD49AF8C240F}" srcId="{A29ADCB1-1A8A-4E41-BD91-08158C93C0CE}" destId="{6317EF66-93D6-4528-BC98-A5122C5F3263}" srcOrd="3" destOrd="0" parTransId="{A8489FA8-4175-44DC-95AB-AAFDBFC1CDEE}" sibTransId="{8292018F-02C6-4CEF-A418-D16B8437D6E4}"/>
    <dgm:cxn modelId="{FBAE7F05-B061-4F0D-A5B7-684CCEED0D5D}" type="presOf" srcId="{A3CA8767-FCC6-4D5A-861E-9D8F53964085}" destId="{AFEFA389-85D3-48B4-B618-4FD3AF22F7A8}" srcOrd="0" destOrd="0" presId="urn:microsoft.com/office/officeart/2005/8/layout/hList1"/>
    <dgm:cxn modelId="{FB90E925-D0DB-4F2B-BAC9-2B7ED948648C}" srcId="{24CFEFA3-17FB-4852-8D5F-437457D9FC13}" destId="{0D7D533B-206C-42FD-A9BD-A00B67BBAA2B}" srcOrd="1" destOrd="0" parTransId="{34F6441A-0BF7-45F5-B40A-00C43C29C112}" sibTransId="{2A05ED82-39D6-4859-A5D1-A0B81A664A0F}"/>
    <dgm:cxn modelId="{21E4FD70-F877-4B36-A347-E808C36F1115}" type="presOf" srcId="{6317EF66-93D6-4528-BC98-A5122C5F3263}" destId="{9C641871-C89F-4B29-968B-9CEA8B2E187D}" srcOrd="0" destOrd="3" presId="urn:microsoft.com/office/officeart/2005/8/layout/hList1"/>
    <dgm:cxn modelId="{31FB3282-FC23-4D8F-9814-B28F41B7746C}" type="presOf" srcId="{5C3E0941-7ED4-4AA0-8360-5167C1C1FA24}" destId="{9C641871-C89F-4B29-968B-9CEA8B2E187D}" srcOrd="0" destOrd="1" presId="urn:microsoft.com/office/officeart/2005/8/layout/hList1"/>
    <dgm:cxn modelId="{BA8BF8D8-A98F-427F-9CA8-A762DFB81758}" type="presParOf" srcId="{AFEFA389-85D3-48B4-B618-4FD3AF22F7A8}" destId="{9EEE3933-3558-48F4-8D76-F32B6C97D0F3}" srcOrd="0" destOrd="0" presId="urn:microsoft.com/office/officeart/2005/8/layout/hList1"/>
    <dgm:cxn modelId="{85A3374D-EC5B-4CD0-95B3-01D4FB37E058}" type="presParOf" srcId="{9EEE3933-3558-48F4-8D76-F32B6C97D0F3}" destId="{287D3422-DEDB-419F-AF7E-337927319A60}" srcOrd="0" destOrd="0" presId="urn:microsoft.com/office/officeart/2005/8/layout/hList1"/>
    <dgm:cxn modelId="{0623B6AC-E842-414E-A1DC-B8D163AF707D}" type="presParOf" srcId="{9EEE3933-3558-48F4-8D76-F32B6C97D0F3}" destId="{42243AC6-4BD7-47C5-A4BB-74EBD614A526}" srcOrd="1" destOrd="0" presId="urn:microsoft.com/office/officeart/2005/8/layout/hList1"/>
    <dgm:cxn modelId="{984B0536-344B-40C2-9F9E-3E09134BF7AF}" type="presParOf" srcId="{AFEFA389-85D3-48B4-B618-4FD3AF22F7A8}" destId="{A23FA676-F018-4979-8B00-72B4EEC5666D}" srcOrd="1" destOrd="0" presId="urn:microsoft.com/office/officeart/2005/8/layout/hList1"/>
    <dgm:cxn modelId="{B0CF3643-72D7-486F-AD8D-A63CE043ED91}" type="presParOf" srcId="{AFEFA389-85D3-48B4-B618-4FD3AF22F7A8}" destId="{A6FEDC92-AACC-4483-BC94-D14CD397B961}" srcOrd="2" destOrd="0" presId="urn:microsoft.com/office/officeart/2005/8/layout/hList1"/>
    <dgm:cxn modelId="{DE17BE23-00B3-42EB-A34A-2CFF13DD6D28}" type="presParOf" srcId="{A6FEDC92-AACC-4483-BC94-D14CD397B961}" destId="{5F206456-10C9-4D04-B9D2-76590402D23A}" srcOrd="0" destOrd="0" presId="urn:microsoft.com/office/officeart/2005/8/layout/hList1"/>
    <dgm:cxn modelId="{E7DE24E7-0088-4D3B-938B-189B3BEF4229}" type="presParOf" srcId="{A6FEDC92-AACC-4483-BC94-D14CD397B961}" destId="{9C641871-C89F-4B29-968B-9CEA8B2E187D}" srcOrd="1" destOrd="0" presId="urn:microsoft.com/office/officeart/2005/8/layout/hLis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10E0E27-6029-4650-83C8-19EB010E82C2}" type="doc">
      <dgm:prSet loTypeId="urn:microsoft.com/office/officeart/2005/8/layout/hProcess7" loCatId="process" qsTypeId="urn:microsoft.com/office/officeart/2005/8/quickstyle/simple1" qsCatId="simple" csTypeId="urn:microsoft.com/office/officeart/2005/8/colors/accent1_2" csCatId="accent1" phldr="1"/>
      <dgm:spPr/>
      <dgm:t>
        <a:bodyPr/>
        <a:lstStyle/>
        <a:p>
          <a:endParaRPr lang="en-US"/>
        </a:p>
      </dgm:t>
    </dgm:pt>
    <dgm:pt modelId="{4BE0C7B4-2D7A-4F10-B94D-B248093CDD14}">
      <dgm:prSet phldrT="[Text]"/>
      <dgm:spPr/>
      <dgm:t>
        <a:bodyPr/>
        <a:lstStyle/>
        <a:p>
          <a:r>
            <a:rPr lang="en-US" dirty="0" smtClean="0">
              <a:solidFill>
                <a:srgbClr val="4D851F"/>
              </a:solidFill>
              <a:latin typeface="+mj-lt"/>
            </a:rPr>
            <a:t>Due Process</a:t>
          </a:r>
          <a:endParaRPr lang="en-US" dirty="0">
            <a:solidFill>
              <a:srgbClr val="4D851F"/>
            </a:solidFill>
            <a:latin typeface="+mj-lt"/>
          </a:endParaRPr>
        </a:p>
      </dgm:t>
    </dgm:pt>
    <dgm:pt modelId="{3D728EB0-B570-40B2-87A4-8CC4A58CE15E}" type="parTrans" cxnId="{45393D60-8F85-4DE5-8394-D1BF5FEB3051}">
      <dgm:prSet/>
      <dgm:spPr/>
      <dgm:t>
        <a:bodyPr/>
        <a:lstStyle/>
        <a:p>
          <a:endParaRPr lang="en-US"/>
        </a:p>
      </dgm:t>
    </dgm:pt>
    <dgm:pt modelId="{FE4C1B99-BAD3-41E8-A10D-F77FEC75F820}" type="sibTrans" cxnId="{45393D60-8F85-4DE5-8394-D1BF5FEB3051}">
      <dgm:prSet/>
      <dgm:spPr/>
      <dgm:t>
        <a:bodyPr/>
        <a:lstStyle/>
        <a:p>
          <a:endParaRPr lang="en-US"/>
        </a:p>
      </dgm:t>
    </dgm:pt>
    <dgm:pt modelId="{4E0F726E-17D8-4018-B422-7461113570A8}">
      <dgm:prSet phldrT="[Text]" custT="1"/>
      <dgm:spPr/>
      <dgm:t>
        <a:bodyPr/>
        <a:lstStyle/>
        <a:p>
          <a:r>
            <a:rPr lang="en-US" sz="1800" dirty="0" smtClean="0">
              <a:latin typeface="+mj-lt"/>
            </a:rPr>
            <a:t>The right of every person to be free from being deprived of life, liberty or property without due process of law</a:t>
          </a:r>
          <a:r>
            <a:rPr lang="en-US" sz="1600" dirty="0" smtClean="0"/>
            <a:t>. </a:t>
          </a:r>
          <a:endParaRPr lang="en-US" sz="1600" dirty="0"/>
        </a:p>
      </dgm:t>
    </dgm:pt>
    <dgm:pt modelId="{4ABF698C-72BD-4F90-B92A-68131700089B}" type="parTrans" cxnId="{1D9CE431-B29E-4C85-B9CE-F46444FC8C7E}">
      <dgm:prSet/>
      <dgm:spPr/>
      <dgm:t>
        <a:bodyPr/>
        <a:lstStyle/>
        <a:p>
          <a:endParaRPr lang="en-US"/>
        </a:p>
      </dgm:t>
    </dgm:pt>
    <dgm:pt modelId="{CB465240-A138-4455-9B38-151BA925885B}" type="sibTrans" cxnId="{1D9CE431-B29E-4C85-B9CE-F46444FC8C7E}">
      <dgm:prSet/>
      <dgm:spPr/>
      <dgm:t>
        <a:bodyPr/>
        <a:lstStyle/>
        <a:p>
          <a:endParaRPr lang="en-US"/>
        </a:p>
      </dgm:t>
    </dgm:pt>
    <dgm:pt modelId="{AFCB41D9-CD16-48FD-BFD7-CA04887F6E3A}">
      <dgm:prSet phldrT="[Text]"/>
      <dgm:spPr/>
      <dgm:t>
        <a:bodyPr/>
        <a:lstStyle/>
        <a:p>
          <a:r>
            <a:rPr lang="en-US" dirty="0" smtClean="0">
              <a:solidFill>
                <a:srgbClr val="4D851F"/>
              </a:solidFill>
              <a:latin typeface="+mj-lt"/>
            </a:rPr>
            <a:t>Due Process</a:t>
          </a:r>
          <a:endParaRPr lang="en-US" dirty="0">
            <a:solidFill>
              <a:srgbClr val="4D851F"/>
            </a:solidFill>
            <a:latin typeface="+mj-lt"/>
          </a:endParaRPr>
        </a:p>
      </dgm:t>
    </dgm:pt>
    <dgm:pt modelId="{76E19305-B4AF-4871-84F6-E9B5FD1D2E08}" type="parTrans" cxnId="{3E842236-F934-44E9-9748-E64321F248CA}">
      <dgm:prSet/>
      <dgm:spPr/>
      <dgm:t>
        <a:bodyPr/>
        <a:lstStyle/>
        <a:p>
          <a:endParaRPr lang="en-US"/>
        </a:p>
      </dgm:t>
    </dgm:pt>
    <dgm:pt modelId="{C4DB0D49-8B68-4D79-BA85-4AEF5B82E340}" type="sibTrans" cxnId="{3E842236-F934-44E9-9748-E64321F248CA}">
      <dgm:prSet/>
      <dgm:spPr/>
      <dgm:t>
        <a:bodyPr/>
        <a:lstStyle/>
        <a:p>
          <a:endParaRPr lang="en-US"/>
        </a:p>
      </dgm:t>
    </dgm:pt>
    <dgm:pt modelId="{EB6C88CA-AC7B-4081-B356-9D42E9E01DC6}">
      <dgm:prSet phldrT="[Text]" custT="1"/>
      <dgm:spPr/>
      <dgm:t>
        <a:bodyPr/>
        <a:lstStyle/>
        <a:p>
          <a:r>
            <a:rPr lang="en-US" sz="2000" dirty="0" smtClean="0">
              <a:latin typeface="+mj-lt"/>
            </a:rPr>
            <a:t>Reflected in substantive and procedural requirements.</a:t>
          </a:r>
          <a:endParaRPr lang="en-US" sz="1700" dirty="0"/>
        </a:p>
      </dgm:t>
    </dgm:pt>
    <dgm:pt modelId="{87E0459D-EC7A-4733-A59D-9F5199F42C59}" type="parTrans" cxnId="{0EADFC48-AF00-4C47-8C59-FE4BBDBAB6BE}">
      <dgm:prSet/>
      <dgm:spPr/>
      <dgm:t>
        <a:bodyPr/>
        <a:lstStyle/>
        <a:p>
          <a:endParaRPr lang="en-US"/>
        </a:p>
      </dgm:t>
    </dgm:pt>
    <dgm:pt modelId="{C6F6DA42-98DC-49EA-9B3E-329A9EC7BD9A}" type="sibTrans" cxnId="{0EADFC48-AF00-4C47-8C59-FE4BBDBAB6BE}">
      <dgm:prSet/>
      <dgm:spPr/>
      <dgm:t>
        <a:bodyPr/>
        <a:lstStyle/>
        <a:p>
          <a:endParaRPr lang="en-US"/>
        </a:p>
      </dgm:t>
    </dgm:pt>
    <dgm:pt modelId="{64840FB8-E3AB-46F9-A2E5-F2A9904B25D4}">
      <dgm:prSet phldrT="[Text]"/>
      <dgm:spPr/>
      <dgm:t>
        <a:bodyPr/>
        <a:lstStyle/>
        <a:p>
          <a:r>
            <a:rPr lang="en-US" dirty="0" smtClean="0">
              <a:solidFill>
                <a:srgbClr val="4D851F"/>
              </a:solidFill>
              <a:latin typeface="+mj-lt"/>
            </a:rPr>
            <a:t>Due Process</a:t>
          </a:r>
          <a:endParaRPr lang="en-US" dirty="0">
            <a:solidFill>
              <a:srgbClr val="4D851F"/>
            </a:solidFill>
            <a:latin typeface="+mj-lt"/>
          </a:endParaRPr>
        </a:p>
      </dgm:t>
    </dgm:pt>
    <dgm:pt modelId="{F4F1E9A2-466D-4779-B599-AD06C381123D}" type="parTrans" cxnId="{3A5C1DAE-5410-4EC1-862B-B16F41F633ED}">
      <dgm:prSet/>
      <dgm:spPr/>
      <dgm:t>
        <a:bodyPr/>
        <a:lstStyle/>
        <a:p>
          <a:endParaRPr lang="en-US"/>
        </a:p>
      </dgm:t>
    </dgm:pt>
    <dgm:pt modelId="{3A01C753-3DA6-4705-8272-7A85983B0608}" type="sibTrans" cxnId="{3A5C1DAE-5410-4EC1-862B-B16F41F633ED}">
      <dgm:prSet/>
      <dgm:spPr/>
      <dgm:t>
        <a:bodyPr/>
        <a:lstStyle/>
        <a:p>
          <a:endParaRPr lang="en-US"/>
        </a:p>
      </dgm:t>
    </dgm:pt>
    <dgm:pt modelId="{DE91E017-195E-4EEC-9772-9B8B267E271F}">
      <dgm:prSet phldrT="[Text]"/>
      <dgm:spPr/>
      <dgm:t>
        <a:bodyPr/>
        <a:lstStyle/>
        <a:p>
          <a:r>
            <a:rPr lang="en-US" dirty="0" smtClean="0">
              <a:latin typeface="+mj-lt"/>
            </a:rPr>
            <a:t>Citizens must be informed, provided notice and have the opportunity to participate</a:t>
          </a:r>
          <a:r>
            <a:rPr lang="en-US" dirty="0" smtClean="0"/>
            <a:t>. </a:t>
          </a:r>
          <a:endParaRPr lang="en-US" dirty="0"/>
        </a:p>
      </dgm:t>
    </dgm:pt>
    <dgm:pt modelId="{ED8231F3-8EB8-4FFD-BEC9-543AC1D8A569}" type="parTrans" cxnId="{1D1CC4BC-91A1-48C6-B2B5-E1F91675EA26}">
      <dgm:prSet/>
      <dgm:spPr/>
      <dgm:t>
        <a:bodyPr/>
        <a:lstStyle/>
        <a:p>
          <a:endParaRPr lang="en-US"/>
        </a:p>
      </dgm:t>
    </dgm:pt>
    <dgm:pt modelId="{56ACF661-E501-4533-B6D8-BFE8332E0A4C}" type="sibTrans" cxnId="{1D1CC4BC-91A1-48C6-B2B5-E1F91675EA26}">
      <dgm:prSet/>
      <dgm:spPr/>
      <dgm:t>
        <a:bodyPr/>
        <a:lstStyle/>
        <a:p>
          <a:endParaRPr lang="en-US"/>
        </a:p>
      </dgm:t>
    </dgm:pt>
    <dgm:pt modelId="{FD42ED79-B436-4BA9-8E30-B022CC2A7145}" type="pres">
      <dgm:prSet presAssocID="{810E0E27-6029-4650-83C8-19EB010E82C2}" presName="Name0" presStyleCnt="0">
        <dgm:presLayoutVars>
          <dgm:dir/>
          <dgm:animLvl val="lvl"/>
          <dgm:resizeHandles val="exact"/>
        </dgm:presLayoutVars>
      </dgm:prSet>
      <dgm:spPr/>
      <dgm:t>
        <a:bodyPr/>
        <a:lstStyle/>
        <a:p>
          <a:endParaRPr lang="en-US"/>
        </a:p>
      </dgm:t>
    </dgm:pt>
    <dgm:pt modelId="{5DCC26B6-9CEE-4F5A-996E-454A8F82813A}" type="pres">
      <dgm:prSet presAssocID="{4BE0C7B4-2D7A-4F10-B94D-B248093CDD14}" presName="compositeNode" presStyleCnt="0">
        <dgm:presLayoutVars>
          <dgm:bulletEnabled val="1"/>
        </dgm:presLayoutVars>
      </dgm:prSet>
      <dgm:spPr/>
    </dgm:pt>
    <dgm:pt modelId="{A74D042C-A7D0-441B-88D5-8FA2177E854B}" type="pres">
      <dgm:prSet presAssocID="{4BE0C7B4-2D7A-4F10-B94D-B248093CDD14}" presName="bgRect" presStyleLbl="node1" presStyleIdx="0" presStyleCnt="3" custLinFactNeighborX="-23" custLinFactNeighborY="325"/>
      <dgm:spPr/>
      <dgm:t>
        <a:bodyPr/>
        <a:lstStyle/>
        <a:p>
          <a:endParaRPr lang="en-US"/>
        </a:p>
      </dgm:t>
    </dgm:pt>
    <dgm:pt modelId="{2D1091E6-5D52-4201-B74D-DFD8FC2FCA7A}" type="pres">
      <dgm:prSet presAssocID="{4BE0C7B4-2D7A-4F10-B94D-B248093CDD14}" presName="parentNode" presStyleLbl="node1" presStyleIdx="0" presStyleCnt="3">
        <dgm:presLayoutVars>
          <dgm:chMax val="0"/>
          <dgm:bulletEnabled val="1"/>
        </dgm:presLayoutVars>
      </dgm:prSet>
      <dgm:spPr/>
      <dgm:t>
        <a:bodyPr/>
        <a:lstStyle/>
        <a:p>
          <a:endParaRPr lang="en-US"/>
        </a:p>
      </dgm:t>
    </dgm:pt>
    <dgm:pt modelId="{018935CD-8B22-4481-89EF-8F745B771E75}" type="pres">
      <dgm:prSet presAssocID="{4BE0C7B4-2D7A-4F10-B94D-B248093CDD14}" presName="childNode" presStyleLbl="node1" presStyleIdx="0" presStyleCnt="3">
        <dgm:presLayoutVars>
          <dgm:bulletEnabled val="1"/>
        </dgm:presLayoutVars>
      </dgm:prSet>
      <dgm:spPr/>
      <dgm:t>
        <a:bodyPr/>
        <a:lstStyle/>
        <a:p>
          <a:endParaRPr lang="en-US"/>
        </a:p>
      </dgm:t>
    </dgm:pt>
    <dgm:pt modelId="{3FEAF252-C132-4CBA-B7BA-A64CF48B5EA3}" type="pres">
      <dgm:prSet presAssocID="{FE4C1B99-BAD3-41E8-A10D-F77FEC75F820}" presName="hSp" presStyleCnt="0"/>
      <dgm:spPr/>
    </dgm:pt>
    <dgm:pt modelId="{39C33C7B-47DD-4D16-BFED-F2C41C0AB884}" type="pres">
      <dgm:prSet presAssocID="{FE4C1B99-BAD3-41E8-A10D-F77FEC75F820}" presName="vProcSp" presStyleCnt="0"/>
      <dgm:spPr/>
    </dgm:pt>
    <dgm:pt modelId="{65D85EF6-3FA8-406E-8159-B8514C741799}" type="pres">
      <dgm:prSet presAssocID="{FE4C1B99-BAD3-41E8-A10D-F77FEC75F820}" presName="vSp1" presStyleCnt="0"/>
      <dgm:spPr/>
    </dgm:pt>
    <dgm:pt modelId="{95F947B0-333C-48E7-BEA4-0805A8D73AF4}" type="pres">
      <dgm:prSet presAssocID="{FE4C1B99-BAD3-41E8-A10D-F77FEC75F820}" presName="simulatedConn" presStyleLbl="solidFgAcc1" presStyleIdx="0" presStyleCnt="2"/>
      <dgm:spPr/>
    </dgm:pt>
    <dgm:pt modelId="{C8944A6A-033D-48A5-A943-F3292A942723}" type="pres">
      <dgm:prSet presAssocID="{FE4C1B99-BAD3-41E8-A10D-F77FEC75F820}" presName="vSp2" presStyleCnt="0"/>
      <dgm:spPr/>
    </dgm:pt>
    <dgm:pt modelId="{9F86D223-7A05-4E1C-843F-CEC636367C66}" type="pres">
      <dgm:prSet presAssocID="{FE4C1B99-BAD3-41E8-A10D-F77FEC75F820}" presName="sibTrans" presStyleCnt="0"/>
      <dgm:spPr/>
    </dgm:pt>
    <dgm:pt modelId="{DA49048F-38A7-4AB6-A9DE-D2F8A4BCB77C}" type="pres">
      <dgm:prSet presAssocID="{AFCB41D9-CD16-48FD-BFD7-CA04887F6E3A}" presName="compositeNode" presStyleCnt="0">
        <dgm:presLayoutVars>
          <dgm:bulletEnabled val="1"/>
        </dgm:presLayoutVars>
      </dgm:prSet>
      <dgm:spPr/>
    </dgm:pt>
    <dgm:pt modelId="{6C8FF85D-173C-4757-806D-CC1844D203C2}" type="pres">
      <dgm:prSet presAssocID="{AFCB41D9-CD16-48FD-BFD7-CA04887F6E3A}" presName="bgRect" presStyleLbl="node1" presStyleIdx="1" presStyleCnt="3" custLinFactNeighborX="-705" custLinFactNeighborY="-108"/>
      <dgm:spPr/>
      <dgm:t>
        <a:bodyPr/>
        <a:lstStyle/>
        <a:p>
          <a:endParaRPr lang="en-US"/>
        </a:p>
      </dgm:t>
    </dgm:pt>
    <dgm:pt modelId="{CE828ADF-B0B6-49F1-B6A1-C275B2E97A2E}" type="pres">
      <dgm:prSet presAssocID="{AFCB41D9-CD16-48FD-BFD7-CA04887F6E3A}" presName="parentNode" presStyleLbl="node1" presStyleIdx="1" presStyleCnt="3">
        <dgm:presLayoutVars>
          <dgm:chMax val="0"/>
          <dgm:bulletEnabled val="1"/>
        </dgm:presLayoutVars>
      </dgm:prSet>
      <dgm:spPr/>
      <dgm:t>
        <a:bodyPr/>
        <a:lstStyle/>
        <a:p>
          <a:endParaRPr lang="en-US"/>
        </a:p>
      </dgm:t>
    </dgm:pt>
    <dgm:pt modelId="{678DF1C3-5BC9-4823-9AC4-6E10B4B93E27}" type="pres">
      <dgm:prSet presAssocID="{AFCB41D9-CD16-48FD-BFD7-CA04887F6E3A}" presName="childNode" presStyleLbl="node1" presStyleIdx="1" presStyleCnt="3">
        <dgm:presLayoutVars>
          <dgm:bulletEnabled val="1"/>
        </dgm:presLayoutVars>
      </dgm:prSet>
      <dgm:spPr/>
      <dgm:t>
        <a:bodyPr/>
        <a:lstStyle/>
        <a:p>
          <a:endParaRPr lang="en-US"/>
        </a:p>
      </dgm:t>
    </dgm:pt>
    <dgm:pt modelId="{0D31FA6D-7853-471A-897B-33754A7A2FA7}" type="pres">
      <dgm:prSet presAssocID="{C4DB0D49-8B68-4D79-BA85-4AEF5B82E340}" presName="hSp" presStyleCnt="0"/>
      <dgm:spPr/>
    </dgm:pt>
    <dgm:pt modelId="{16C2A258-3BC4-4145-BCA1-7DE067C27325}" type="pres">
      <dgm:prSet presAssocID="{C4DB0D49-8B68-4D79-BA85-4AEF5B82E340}" presName="vProcSp" presStyleCnt="0"/>
      <dgm:spPr/>
    </dgm:pt>
    <dgm:pt modelId="{92C710D0-D0D4-4494-8922-35AC60C03CB3}" type="pres">
      <dgm:prSet presAssocID="{C4DB0D49-8B68-4D79-BA85-4AEF5B82E340}" presName="vSp1" presStyleCnt="0"/>
      <dgm:spPr/>
    </dgm:pt>
    <dgm:pt modelId="{E74ADF94-C830-444D-8981-135A56D14B20}" type="pres">
      <dgm:prSet presAssocID="{C4DB0D49-8B68-4D79-BA85-4AEF5B82E340}" presName="simulatedConn" presStyleLbl="solidFgAcc1" presStyleIdx="1" presStyleCnt="2"/>
      <dgm:spPr/>
    </dgm:pt>
    <dgm:pt modelId="{F8E4B1F9-CE97-4BA6-9D6C-7A98A37D4DBF}" type="pres">
      <dgm:prSet presAssocID="{C4DB0D49-8B68-4D79-BA85-4AEF5B82E340}" presName="vSp2" presStyleCnt="0"/>
      <dgm:spPr/>
    </dgm:pt>
    <dgm:pt modelId="{45B2B09F-2B43-4FCD-9426-D5AE5B9663C4}" type="pres">
      <dgm:prSet presAssocID="{C4DB0D49-8B68-4D79-BA85-4AEF5B82E340}" presName="sibTrans" presStyleCnt="0"/>
      <dgm:spPr/>
    </dgm:pt>
    <dgm:pt modelId="{00D95EFA-6E41-47FE-8016-4063C742397C}" type="pres">
      <dgm:prSet presAssocID="{64840FB8-E3AB-46F9-A2E5-F2A9904B25D4}" presName="compositeNode" presStyleCnt="0">
        <dgm:presLayoutVars>
          <dgm:bulletEnabled val="1"/>
        </dgm:presLayoutVars>
      </dgm:prSet>
      <dgm:spPr/>
    </dgm:pt>
    <dgm:pt modelId="{2AF54548-FF4B-4BED-9046-B46CF9F2535F}" type="pres">
      <dgm:prSet presAssocID="{64840FB8-E3AB-46F9-A2E5-F2A9904B25D4}" presName="bgRect" presStyleLbl="node1" presStyleIdx="2" presStyleCnt="3"/>
      <dgm:spPr/>
      <dgm:t>
        <a:bodyPr/>
        <a:lstStyle/>
        <a:p>
          <a:endParaRPr lang="en-US"/>
        </a:p>
      </dgm:t>
    </dgm:pt>
    <dgm:pt modelId="{3D3F1D74-2AE7-4ACB-9BD1-D6CC9C47B13B}" type="pres">
      <dgm:prSet presAssocID="{64840FB8-E3AB-46F9-A2E5-F2A9904B25D4}" presName="parentNode" presStyleLbl="node1" presStyleIdx="2" presStyleCnt="3">
        <dgm:presLayoutVars>
          <dgm:chMax val="0"/>
          <dgm:bulletEnabled val="1"/>
        </dgm:presLayoutVars>
      </dgm:prSet>
      <dgm:spPr/>
      <dgm:t>
        <a:bodyPr/>
        <a:lstStyle/>
        <a:p>
          <a:endParaRPr lang="en-US"/>
        </a:p>
      </dgm:t>
    </dgm:pt>
    <dgm:pt modelId="{3ABA2248-9BCC-42E7-9D47-7C8515F8E973}" type="pres">
      <dgm:prSet presAssocID="{64840FB8-E3AB-46F9-A2E5-F2A9904B25D4}" presName="childNode" presStyleLbl="node1" presStyleIdx="2" presStyleCnt="3">
        <dgm:presLayoutVars>
          <dgm:bulletEnabled val="1"/>
        </dgm:presLayoutVars>
      </dgm:prSet>
      <dgm:spPr/>
      <dgm:t>
        <a:bodyPr/>
        <a:lstStyle/>
        <a:p>
          <a:endParaRPr lang="en-US"/>
        </a:p>
      </dgm:t>
    </dgm:pt>
  </dgm:ptLst>
  <dgm:cxnLst>
    <dgm:cxn modelId="{D7B6C342-CB95-4C60-AB3E-6B6C168AA90D}" type="presOf" srcId="{4BE0C7B4-2D7A-4F10-B94D-B248093CDD14}" destId="{A74D042C-A7D0-441B-88D5-8FA2177E854B}" srcOrd="0" destOrd="0" presId="urn:microsoft.com/office/officeart/2005/8/layout/hProcess7"/>
    <dgm:cxn modelId="{6B1EE4F6-C2A1-4330-B42D-CDB4B61780C5}" type="presOf" srcId="{4E0F726E-17D8-4018-B422-7461113570A8}" destId="{018935CD-8B22-4481-89EF-8F745B771E75}" srcOrd="0" destOrd="0" presId="urn:microsoft.com/office/officeart/2005/8/layout/hProcess7"/>
    <dgm:cxn modelId="{BAE6497F-60B6-4462-A289-D2E6DD4B91B5}" type="presOf" srcId="{64840FB8-E3AB-46F9-A2E5-F2A9904B25D4}" destId="{2AF54548-FF4B-4BED-9046-B46CF9F2535F}" srcOrd="0" destOrd="0" presId="urn:microsoft.com/office/officeart/2005/8/layout/hProcess7"/>
    <dgm:cxn modelId="{B0273515-DA16-4B43-A311-6DE5833B7526}" type="presOf" srcId="{DE91E017-195E-4EEC-9772-9B8B267E271F}" destId="{3ABA2248-9BCC-42E7-9D47-7C8515F8E973}" srcOrd="0" destOrd="0" presId="urn:microsoft.com/office/officeart/2005/8/layout/hProcess7"/>
    <dgm:cxn modelId="{1D1CC4BC-91A1-48C6-B2B5-E1F91675EA26}" srcId="{64840FB8-E3AB-46F9-A2E5-F2A9904B25D4}" destId="{DE91E017-195E-4EEC-9772-9B8B267E271F}" srcOrd="0" destOrd="0" parTransId="{ED8231F3-8EB8-4FFD-BEC9-543AC1D8A569}" sibTransId="{56ACF661-E501-4533-B6D8-BFE8332E0A4C}"/>
    <dgm:cxn modelId="{3E842236-F934-44E9-9748-E64321F248CA}" srcId="{810E0E27-6029-4650-83C8-19EB010E82C2}" destId="{AFCB41D9-CD16-48FD-BFD7-CA04887F6E3A}" srcOrd="1" destOrd="0" parTransId="{76E19305-B4AF-4871-84F6-E9B5FD1D2E08}" sibTransId="{C4DB0D49-8B68-4D79-BA85-4AEF5B82E340}"/>
    <dgm:cxn modelId="{3A5C1DAE-5410-4EC1-862B-B16F41F633ED}" srcId="{810E0E27-6029-4650-83C8-19EB010E82C2}" destId="{64840FB8-E3AB-46F9-A2E5-F2A9904B25D4}" srcOrd="2" destOrd="0" parTransId="{F4F1E9A2-466D-4779-B599-AD06C381123D}" sibTransId="{3A01C753-3DA6-4705-8272-7A85983B0608}"/>
    <dgm:cxn modelId="{9101B9F6-D7F6-49F7-87F3-4C017C7DC5A9}" type="presOf" srcId="{810E0E27-6029-4650-83C8-19EB010E82C2}" destId="{FD42ED79-B436-4BA9-8E30-B022CC2A7145}" srcOrd="0" destOrd="0" presId="urn:microsoft.com/office/officeart/2005/8/layout/hProcess7"/>
    <dgm:cxn modelId="{4719C6E8-C3FC-411A-828F-954B56FD98B2}" type="presOf" srcId="{4BE0C7B4-2D7A-4F10-B94D-B248093CDD14}" destId="{2D1091E6-5D52-4201-B74D-DFD8FC2FCA7A}" srcOrd="1" destOrd="0" presId="urn:microsoft.com/office/officeart/2005/8/layout/hProcess7"/>
    <dgm:cxn modelId="{0EADFC48-AF00-4C47-8C59-FE4BBDBAB6BE}" srcId="{AFCB41D9-CD16-48FD-BFD7-CA04887F6E3A}" destId="{EB6C88CA-AC7B-4081-B356-9D42E9E01DC6}" srcOrd="0" destOrd="0" parTransId="{87E0459D-EC7A-4733-A59D-9F5199F42C59}" sibTransId="{C6F6DA42-98DC-49EA-9B3E-329A9EC7BD9A}"/>
    <dgm:cxn modelId="{4E2D8011-1A6A-45A3-9E8B-3A0F456D0B7B}" type="presOf" srcId="{AFCB41D9-CD16-48FD-BFD7-CA04887F6E3A}" destId="{6C8FF85D-173C-4757-806D-CC1844D203C2}" srcOrd="0" destOrd="0" presId="urn:microsoft.com/office/officeart/2005/8/layout/hProcess7"/>
    <dgm:cxn modelId="{45393D60-8F85-4DE5-8394-D1BF5FEB3051}" srcId="{810E0E27-6029-4650-83C8-19EB010E82C2}" destId="{4BE0C7B4-2D7A-4F10-B94D-B248093CDD14}" srcOrd="0" destOrd="0" parTransId="{3D728EB0-B570-40B2-87A4-8CC4A58CE15E}" sibTransId="{FE4C1B99-BAD3-41E8-A10D-F77FEC75F820}"/>
    <dgm:cxn modelId="{D3313D13-A26A-45D1-B19F-CCE29D6BFE3A}" type="presOf" srcId="{AFCB41D9-CD16-48FD-BFD7-CA04887F6E3A}" destId="{CE828ADF-B0B6-49F1-B6A1-C275B2E97A2E}" srcOrd="1" destOrd="0" presId="urn:microsoft.com/office/officeart/2005/8/layout/hProcess7"/>
    <dgm:cxn modelId="{1D9CE431-B29E-4C85-B9CE-F46444FC8C7E}" srcId="{4BE0C7B4-2D7A-4F10-B94D-B248093CDD14}" destId="{4E0F726E-17D8-4018-B422-7461113570A8}" srcOrd="0" destOrd="0" parTransId="{4ABF698C-72BD-4F90-B92A-68131700089B}" sibTransId="{CB465240-A138-4455-9B38-151BA925885B}"/>
    <dgm:cxn modelId="{5BC7B0E0-55CC-4300-A532-8D905F241E50}" type="presOf" srcId="{EB6C88CA-AC7B-4081-B356-9D42E9E01DC6}" destId="{678DF1C3-5BC9-4823-9AC4-6E10B4B93E27}" srcOrd="0" destOrd="0" presId="urn:microsoft.com/office/officeart/2005/8/layout/hProcess7"/>
    <dgm:cxn modelId="{E7C2C04B-99C6-4D53-A9B2-F79A14E9C1E4}" type="presOf" srcId="{64840FB8-E3AB-46F9-A2E5-F2A9904B25D4}" destId="{3D3F1D74-2AE7-4ACB-9BD1-D6CC9C47B13B}" srcOrd="1" destOrd="0" presId="urn:microsoft.com/office/officeart/2005/8/layout/hProcess7"/>
    <dgm:cxn modelId="{E0223006-285E-4D21-A7E7-5B43A1455E41}" type="presParOf" srcId="{FD42ED79-B436-4BA9-8E30-B022CC2A7145}" destId="{5DCC26B6-9CEE-4F5A-996E-454A8F82813A}" srcOrd="0" destOrd="0" presId="urn:microsoft.com/office/officeart/2005/8/layout/hProcess7"/>
    <dgm:cxn modelId="{C44E8A12-FC7C-4A02-9C7A-5C75AC212845}" type="presParOf" srcId="{5DCC26B6-9CEE-4F5A-996E-454A8F82813A}" destId="{A74D042C-A7D0-441B-88D5-8FA2177E854B}" srcOrd="0" destOrd="0" presId="urn:microsoft.com/office/officeart/2005/8/layout/hProcess7"/>
    <dgm:cxn modelId="{62348F36-0E00-4F20-AC25-AB533198EEE3}" type="presParOf" srcId="{5DCC26B6-9CEE-4F5A-996E-454A8F82813A}" destId="{2D1091E6-5D52-4201-B74D-DFD8FC2FCA7A}" srcOrd="1" destOrd="0" presId="urn:microsoft.com/office/officeart/2005/8/layout/hProcess7"/>
    <dgm:cxn modelId="{3CC2A115-B6DA-4CDE-9C34-A176D136E15C}" type="presParOf" srcId="{5DCC26B6-9CEE-4F5A-996E-454A8F82813A}" destId="{018935CD-8B22-4481-89EF-8F745B771E75}" srcOrd="2" destOrd="0" presId="urn:microsoft.com/office/officeart/2005/8/layout/hProcess7"/>
    <dgm:cxn modelId="{F9792220-3F39-4CF6-9ADE-E8680F6A2233}" type="presParOf" srcId="{FD42ED79-B436-4BA9-8E30-B022CC2A7145}" destId="{3FEAF252-C132-4CBA-B7BA-A64CF48B5EA3}" srcOrd="1" destOrd="0" presId="urn:microsoft.com/office/officeart/2005/8/layout/hProcess7"/>
    <dgm:cxn modelId="{99E18A71-5DF2-41BF-B44F-423E0C1D65CF}" type="presParOf" srcId="{FD42ED79-B436-4BA9-8E30-B022CC2A7145}" destId="{39C33C7B-47DD-4D16-BFED-F2C41C0AB884}" srcOrd="2" destOrd="0" presId="urn:microsoft.com/office/officeart/2005/8/layout/hProcess7"/>
    <dgm:cxn modelId="{99DC0940-9FA2-49DC-A636-0916D419CB98}" type="presParOf" srcId="{39C33C7B-47DD-4D16-BFED-F2C41C0AB884}" destId="{65D85EF6-3FA8-406E-8159-B8514C741799}" srcOrd="0" destOrd="0" presId="urn:microsoft.com/office/officeart/2005/8/layout/hProcess7"/>
    <dgm:cxn modelId="{41683DF2-EE07-4008-B56F-8D29EAD4BB4F}" type="presParOf" srcId="{39C33C7B-47DD-4D16-BFED-F2C41C0AB884}" destId="{95F947B0-333C-48E7-BEA4-0805A8D73AF4}" srcOrd="1" destOrd="0" presId="urn:microsoft.com/office/officeart/2005/8/layout/hProcess7"/>
    <dgm:cxn modelId="{4E403EC2-F791-4C1E-9E6B-0446C6298C01}" type="presParOf" srcId="{39C33C7B-47DD-4D16-BFED-F2C41C0AB884}" destId="{C8944A6A-033D-48A5-A943-F3292A942723}" srcOrd="2" destOrd="0" presId="urn:microsoft.com/office/officeart/2005/8/layout/hProcess7"/>
    <dgm:cxn modelId="{2C54CFA0-6581-42E0-B571-2C236898315A}" type="presParOf" srcId="{FD42ED79-B436-4BA9-8E30-B022CC2A7145}" destId="{9F86D223-7A05-4E1C-843F-CEC636367C66}" srcOrd="3" destOrd="0" presId="urn:microsoft.com/office/officeart/2005/8/layout/hProcess7"/>
    <dgm:cxn modelId="{BA609101-4BCD-449C-9A73-CF31FE8ED2B6}" type="presParOf" srcId="{FD42ED79-B436-4BA9-8E30-B022CC2A7145}" destId="{DA49048F-38A7-4AB6-A9DE-D2F8A4BCB77C}" srcOrd="4" destOrd="0" presId="urn:microsoft.com/office/officeart/2005/8/layout/hProcess7"/>
    <dgm:cxn modelId="{A451A12D-3AC8-42E5-A1A1-66BB2CE3C9AE}" type="presParOf" srcId="{DA49048F-38A7-4AB6-A9DE-D2F8A4BCB77C}" destId="{6C8FF85D-173C-4757-806D-CC1844D203C2}" srcOrd="0" destOrd="0" presId="urn:microsoft.com/office/officeart/2005/8/layout/hProcess7"/>
    <dgm:cxn modelId="{C83852B9-9486-4AFC-B690-A8C3CA453ED6}" type="presParOf" srcId="{DA49048F-38A7-4AB6-A9DE-D2F8A4BCB77C}" destId="{CE828ADF-B0B6-49F1-B6A1-C275B2E97A2E}" srcOrd="1" destOrd="0" presId="urn:microsoft.com/office/officeart/2005/8/layout/hProcess7"/>
    <dgm:cxn modelId="{D2043582-B259-4595-87C8-FAF6F2CAAE32}" type="presParOf" srcId="{DA49048F-38A7-4AB6-A9DE-D2F8A4BCB77C}" destId="{678DF1C3-5BC9-4823-9AC4-6E10B4B93E27}" srcOrd="2" destOrd="0" presId="urn:microsoft.com/office/officeart/2005/8/layout/hProcess7"/>
    <dgm:cxn modelId="{2CD23FEC-C868-4A1E-A20D-89B4AB867F69}" type="presParOf" srcId="{FD42ED79-B436-4BA9-8E30-B022CC2A7145}" destId="{0D31FA6D-7853-471A-897B-33754A7A2FA7}" srcOrd="5" destOrd="0" presId="urn:microsoft.com/office/officeart/2005/8/layout/hProcess7"/>
    <dgm:cxn modelId="{B5E6241B-6C54-4346-81F4-D3A45903308B}" type="presParOf" srcId="{FD42ED79-B436-4BA9-8E30-B022CC2A7145}" destId="{16C2A258-3BC4-4145-BCA1-7DE067C27325}" srcOrd="6" destOrd="0" presId="urn:microsoft.com/office/officeart/2005/8/layout/hProcess7"/>
    <dgm:cxn modelId="{ED858871-5DB3-4B7C-8105-D5E248BD500A}" type="presParOf" srcId="{16C2A258-3BC4-4145-BCA1-7DE067C27325}" destId="{92C710D0-D0D4-4494-8922-35AC60C03CB3}" srcOrd="0" destOrd="0" presId="urn:microsoft.com/office/officeart/2005/8/layout/hProcess7"/>
    <dgm:cxn modelId="{CD3695A7-7A90-4377-BA63-5200F14F63F7}" type="presParOf" srcId="{16C2A258-3BC4-4145-BCA1-7DE067C27325}" destId="{E74ADF94-C830-444D-8981-135A56D14B20}" srcOrd="1" destOrd="0" presId="urn:microsoft.com/office/officeart/2005/8/layout/hProcess7"/>
    <dgm:cxn modelId="{20B6B21E-9A8F-4202-95ED-96EB64A1843F}" type="presParOf" srcId="{16C2A258-3BC4-4145-BCA1-7DE067C27325}" destId="{F8E4B1F9-CE97-4BA6-9D6C-7A98A37D4DBF}" srcOrd="2" destOrd="0" presId="urn:microsoft.com/office/officeart/2005/8/layout/hProcess7"/>
    <dgm:cxn modelId="{48E9451B-CB9C-433B-83F7-142B891F2986}" type="presParOf" srcId="{FD42ED79-B436-4BA9-8E30-B022CC2A7145}" destId="{45B2B09F-2B43-4FCD-9426-D5AE5B9663C4}" srcOrd="7" destOrd="0" presId="urn:microsoft.com/office/officeart/2005/8/layout/hProcess7"/>
    <dgm:cxn modelId="{38CCABF8-9EB5-446F-BCFE-107CA4B99BE4}" type="presParOf" srcId="{FD42ED79-B436-4BA9-8E30-B022CC2A7145}" destId="{00D95EFA-6E41-47FE-8016-4063C742397C}" srcOrd="8" destOrd="0" presId="urn:microsoft.com/office/officeart/2005/8/layout/hProcess7"/>
    <dgm:cxn modelId="{BA95648F-C86C-40D5-9317-EF4676EAF763}" type="presParOf" srcId="{00D95EFA-6E41-47FE-8016-4063C742397C}" destId="{2AF54548-FF4B-4BED-9046-B46CF9F2535F}" srcOrd="0" destOrd="0" presId="urn:microsoft.com/office/officeart/2005/8/layout/hProcess7"/>
    <dgm:cxn modelId="{90179C38-ED04-4628-AF36-E661E0AF8E17}" type="presParOf" srcId="{00D95EFA-6E41-47FE-8016-4063C742397C}" destId="{3D3F1D74-2AE7-4ACB-9BD1-D6CC9C47B13B}" srcOrd="1" destOrd="0" presId="urn:microsoft.com/office/officeart/2005/8/layout/hProcess7"/>
    <dgm:cxn modelId="{BA23C8E5-6868-4228-BB01-04372F9C14A1}" type="presParOf" srcId="{00D95EFA-6E41-47FE-8016-4063C742397C}" destId="{3ABA2248-9BCC-42E7-9D47-7C8515F8E973}" srcOrd="2" destOrd="0" presId="urn:microsoft.com/office/officeart/2005/8/layout/hProcess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650C080-9107-49D7-8363-35CC8B126584}"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6670F857-38F7-4E6E-BA81-1CFD3CCFF39E}">
      <dgm:prSet phldrT="[Text]" custT="1"/>
      <dgm:spPr>
        <a:solidFill>
          <a:srgbClr val="4D851F"/>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dgm:spPr>
      <dgm:t>
        <a:bodyPr/>
        <a:lstStyle/>
        <a:p>
          <a:r>
            <a:rPr lang="en-US" sz="2800" b="0" dirty="0" smtClean="0">
              <a:solidFill>
                <a:schemeClr val="accent1">
                  <a:lumMod val="20000"/>
                  <a:lumOff val="80000"/>
                </a:schemeClr>
              </a:solidFill>
              <a:effectLst>
                <a:outerShdw blurRad="38100" dist="38100" dir="2700000" algn="tl">
                  <a:srgbClr val="000000">
                    <a:alpha val="43137"/>
                  </a:srgbClr>
                </a:outerShdw>
              </a:effectLst>
              <a:latin typeface="+mj-lt"/>
            </a:rPr>
            <a:t>The process starts when:</a:t>
          </a:r>
          <a:endParaRPr lang="en-US" sz="2800" b="0" dirty="0">
            <a:solidFill>
              <a:schemeClr val="accent1">
                <a:lumMod val="20000"/>
                <a:lumOff val="80000"/>
              </a:schemeClr>
            </a:solidFill>
            <a:effectLst>
              <a:outerShdw blurRad="38100" dist="38100" dir="2700000" algn="tl">
                <a:srgbClr val="000000">
                  <a:alpha val="43137"/>
                </a:srgbClr>
              </a:outerShdw>
            </a:effectLst>
          </a:endParaRPr>
        </a:p>
      </dgm:t>
    </dgm:pt>
    <dgm:pt modelId="{CE953720-57E4-4EEB-8739-11592D119C2F}" type="parTrans" cxnId="{5B315E15-048D-4FC0-983B-5E41C129C16F}">
      <dgm:prSet/>
      <dgm:spPr/>
      <dgm:t>
        <a:bodyPr/>
        <a:lstStyle/>
        <a:p>
          <a:endParaRPr lang="en-US"/>
        </a:p>
      </dgm:t>
    </dgm:pt>
    <dgm:pt modelId="{5C0FCA72-D7A8-4D2D-AFF5-58ED9CBA7470}" type="sibTrans" cxnId="{5B315E15-048D-4FC0-983B-5E41C129C16F}">
      <dgm:prSet/>
      <dgm:spPr/>
      <dgm:t>
        <a:bodyPr/>
        <a:lstStyle/>
        <a:p>
          <a:endParaRPr lang="en-US"/>
        </a:p>
      </dgm:t>
    </dgm:pt>
    <dgm:pt modelId="{76D9373F-EA35-4767-9308-0FF3CB8D4148}">
      <dgm:prSet phldrT="[Text]" custT="1"/>
      <dgm:spPr/>
      <dgm:t>
        <a:bodyPr/>
        <a:lstStyle/>
        <a:p>
          <a:r>
            <a:rPr lang="en-US" sz="2400" dirty="0" smtClean="0">
              <a:latin typeface="+mj-lt"/>
            </a:rPr>
            <a:t>New legislation passes</a:t>
          </a:r>
          <a:endParaRPr lang="en-US" sz="2400" dirty="0"/>
        </a:p>
      </dgm:t>
    </dgm:pt>
    <dgm:pt modelId="{02EB9BD5-E271-450F-90B6-7DCE83C885B7}" type="parTrans" cxnId="{1EA073C6-8B66-4BA4-A298-A9B06A5278EA}">
      <dgm:prSet/>
      <dgm:spPr/>
      <dgm:t>
        <a:bodyPr/>
        <a:lstStyle/>
        <a:p>
          <a:endParaRPr lang="en-US"/>
        </a:p>
      </dgm:t>
    </dgm:pt>
    <dgm:pt modelId="{ACB0949B-A977-4BFF-8BD2-8D538472DF6E}" type="sibTrans" cxnId="{1EA073C6-8B66-4BA4-A298-A9B06A5278EA}">
      <dgm:prSet/>
      <dgm:spPr/>
      <dgm:t>
        <a:bodyPr/>
        <a:lstStyle/>
        <a:p>
          <a:endParaRPr lang="en-US"/>
        </a:p>
      </dgm:t>
    </dgm:pt>
    <dgm:pt modelId="{0C75D7AF-D471-4C97-AC02-EBEBBA44F4D6}">
      <dgm:prSet phldrT="[Text]" custT="1"/>
      <dgm:spPr/>
      <dgm:t>
        <a:bodyPr/>
        <a:lstStyle/>
        <a:p>
          <a:r>
            <a:rPr lang="en-US" sz="2400" dirty="0" smtClean="0">
              <a:latin typeface="+mj-lt"/>
            </a:rPr>
            <a:t>Finding in court case requires change</a:t>
          </a:r>
          <a:endParaRPr lang="en-US" sz="2400" dirty="0"/>
        </a:p>
      </dgm:t>
    </dgm:pt>
    <dgm:pt modelId="{8F16E4F9-7234-4C66-B376-826FADA7D416}" type="parTrans" cxnId="{68C0448F-B6C1-4071-B28B-A795C3CC0AD0}">
      <dgm:prSet/>
      <dgm:spPr/>
      <dgm:t>
        <a:bodyPr/>
        <a:lstStyle/>
        <a:p>
          <a:endParaRPr lang="en-US"/>
        </a:p>
      </dgm:t>
    </dgm:pt>
    <dgm:pt modelId="{8ADD2390-E348-44AB-ADE3-42AB8E3781E1}" type="sibTrans" cxnId="{68C0448F-B6C1-4071-B28B-A795C3CC0AD0}">
      <dgm:prSet/>
      <dgm:spPr/>
      <dgm:t>
        <a:bodyPr/>
        <a:lstStyle/>
        <a:p>
          <a:endParaRPr lang="en-US"/>
        </a:p>
      </dgm:t>
    </dgm:pt>
    <dgm:pt modelId="{EF5568DE-DE70-4598-A8CE-D48EA2C8258B}">
      <dgm:prSet phldrT="[Text]" custT="1"/>
      <dgm:spPr/>
      <dgm:t>
        <a:bodyPr/>
        <a:lstStyle/>
        <a:p>
          <a:r>
            <a:rPr lang="en-US" sz="2400" dirty="0" smtClean="0">
              <a:latin typeface="+mj-lt"/>
            </a:rPr>
            <a:t>Issue is identified that requires an amendment, new rule, or form.</a:t>
          </a:r>
          <a:endParaRPr lang="en-US" sz="2400" dirty="0"/>
        </a:p>
      </dgm:t>
    </dgm:pt>
    <dgm:pt modelId="{C2923956-FD8D-4FFA-91F7-231E08FD817D}" type="parTrans" cxnId="{E0446FC8-E6DF-41D5-9BB3-A05E18B8007F}">
      <dgm:prSet/>
      <dgm:spPr/>
      <dgm:t>
        <a:bodyPr/>
        <a:lstStyle/>
        <a:p>
          <a:endParaRPr lang="en-US"/>
        </a:p>
      </dgm:t>
    </dgm:pt>
    <dgm:pt modelId="{8F4442EE-FDC9-4572-8526-DB9EC689E6CF}" type="sibTrans" cxnId="{E0446FC8-E6DF-41D5-9BB3-A05E18B8007F}">
      <dgm:prSet/>
      <dgm:spPr/>
      <dgm:t>
        <a:bodyPr/>
        <a:lstStyle/>
        <a:p>
          <a:endParaRPr lang="en-US"/>
        </a:p>
      </dgm:t>
    </dgm:pt>
    <dgm:pt modelId="{8361F5B9-1E7E-4633-9E47-CBD90A09737E}">
      <dgm:prSet phldrT="[Text]"/>
      <dgm:spPr/>
      <dgm:t>
        <a:bodyPr/>
        <a:lstStyle/>
        <a:p>
          <a:endParaRPr lang="en-US" dirty="0"/>
        </a:p>
      </dgm:t>
    </dgm:pt>
    <dgm:pt modelId="{BB14DF3B-2A24-4F8D-BDC1-70784CDDF3E8}" type="parTrans" cxnId="{4CBA1EDF-5152-4201-BAF2-6F36F3205B72}">
      <dgm:prSet/>
      <dgm:spPr/>
      <dgm:t>
        <a:bodyPr/>
        <a:lstStyle/>
        <a:p>
          <a:endParaRPr lang="en-US"/>
        </a:p>
      </dgm:t>
    </dgm:pt>
    <dgm:pt modelId="{C311D8C1-C1A0-49CF-AEB9-E14092812F24}" type="sibTrans" cxnId="{4CBA1EDF-5152-4201-BAF2-6F36F3205B72}">
      <dgm:prSet/>
      <dgm:spPr/>
      <dgm:t>
        <a:bodyPr/>
        <a:lstStyle/>
        <a:p>
          <a:endParaRPr lang="en-US"/>
        </a:p>
      </dgm:t>
    </dgm:pt>
    <dgm:pt modelId="{21FC7975-8050-4B03-9C6B-287263899BE2}">
      <dgm:prSet phldrT="[Text]" custT="1"/>
      <dgm:spPr/>
      <dgm:t>
        <a:bodyPr/>
        <a:lstStyle/>
        <a:p>
          <a:endParaRPr lang="en-US" sz="2400" dirty="0"/>
        </a:p>
      </dgm:t>
    </dgm:pt>
    <dgm:pt modelId="{574AF29B-CE43-4151-ADA4-CB6A0CADBC62}" type="parTrans" cxnId="{2D878890-C1AA-4937-A194-A7E1DD6D0118}">
      <dgm:prSet/>
      <dgm:spPr/>
      <dgm:t>
        <a:bodyPr/>
        <a:lstStyle/>
        <a:p>
          <a:endParaRPr lang="en-US"/>
        </a:p>
      </dgm:t>
    </dgm:pt>
    <dgm:pt modelId="{4B647A91-196B-457C-BB58-971E4E925F88}" type="sibTrans" cxnId="{2D878890-C1AA-4937-A194-A7E1DD6D0118}">
      <dgm:prSet/>
      <dgm:spPr/>
      <dgm:t>
        <a:bodyPr/>
        <a:lstStyle/>
        <a:p>
          <a:endParaRPr lang="en-US"/>
        </a:p>
      </dgm:t>
    </dgm:pt>
    <dgm:pt modelId="{5C6CAD67-EE7D-43A3-A927-CBD6B65D4D6E}">
      <dgm:prSet phldrT="[Text]" custT="1"/>
      <dgm:spPr/>
      <dgm:t>
        <a:bodyPr/>
        <a:lstStyle/>
        <a:p>
          <a:endParaRPr lang="en-US" sz="2400" dirty="0"/>
        </a:p>
      </dgm:t>
    </dgm:pt>
    <dgm:pt modelId="{C5D6B752-D4A6-4EE6-A933-ADA3D45B238C}" type="parTrans" cxnId="{55830CB3-BECC-4C62-9874-38083E704AF6}">
      <dgm:prSet/>
      <dgm:spPr/>
      <dgm:t>
        <a:bodyPr/>
        <a:lstStyle/>
        <a:p>
          <a:endParaRPr lang="en-US"/>
        </a:p>
      </dgm:t>
    </dgm:pt>
    <dgm:pt modelId="{DF99FDBE-B2E6-4865-AA0F-A2F04068540C}" type="sibTrans" cxnId="{55830CB3-BECC-4C62-9874-38083E704AF6}">
      <dgm:prSet/>
      <dgm:spPr/>
      <dgm:t>
        <a:bodyPr/>
        <a:lstStyle/>
        <a:p>
          <a:endParaRPr lang="en-US"/>
        </a:p>
      </dgm:t>
    </dgm:pt>
    <dgm:pt modelId="{74C95E63-88C9-47AF-9B80-AA9B121096FB}" type="pres">
      <dgm:prSet presAssocID="{7650C080-9107-49D7-8363-35CC8B126584}" presName="Name0" presStyleCnt="0">
        <dgm:presLayoutVars>
          <dgm:chMax/>
          <dgm:chPref val="3"/>
          <dgm:dir/>
          <dgm:animOne val="branch"/>
          <dgm:animLvl val="lvl"/>
        </dgm:presLayoutVars>
      </dgm:prSet>
      <dgm:spPr/>
      <dgm:t>
        <a:bodyPr/>
        <a:lstStyle/>
        <a:p>
          <a:endParaRPr lang="en-US"/>
        </a:p>
      </dgm:t>
    </dgm:pt>
    <dgm:pt modelId="{F4BC0DC8-81AF-4A8E-B6B6-D9DB2108879C}" type="pres">
      <dgm:prSet presAssocID="{6670F857-38F7-4E6E-BA81-1CFD3CCFF39E}" presName="composite" presStyleCnt="0"/>
      <dgm:spPr/>
    </dgm:pt>
    <dgm:pt modelId="{63216A58-4BAC-4FF2-9ACE-05926FA990C0}" type="pres">
      <dgm:prSet presAssocID="{6670F857-38F7-4E6E-BA81-1CFD3CCFF39E}" presName="FirstChild" presStyleLbl="revTx" presStyleIdx="0" presStyleCnt="2" custScaleY="53980" custLinFactNeighborX="-1858" custLinFactNeighborY="-32947">
        <dgm:presLayoutVars>
          <dgm:chMax val="0"/>
          <dgm:chPref val="0"/>
          <dgm:bulletEnabled val="1"/>
        </dgm:presLayoutVars>
      </dgm:prSet>
      <dgm:spPr/>
      <dgm:t>
        <a:bodyPr/>
        <a:lstStyle/>
        <a:p>
          <a:endParaRPr lang="en-US"/>
        </a:p>
      </dgm:t>
    </dgm:pt>
    <dgm:pt modelId="{6A5B727B-6C65-476D-AAD7-E1E77E8B85F6}" type="pres">
      <dgm:prSet presAssocID="{6670F857-38F7-4E6E-BA81-1CFD3CCFF39E}" presName="Parent" presStyleLbl="alignNode1" presStyleIdx="0" presStyleCnt="1" custScaleX="187500" custScaleY="77815" custLinFactNeighborX="-5885" custLinFactNeighborY="-38839">
        <dgm:presLayoutVars>
          <dgm:chMax val="3"/>
          <dgm:chPref val="3"/>
          <dgm:bulletEnabled val="1"/>
        </dgm:presLayoutVars>
      </dgm:prSet>
      <dgm:spPr/>
      <dgm:t>
        <a:bodyPr/>
        <a:lstStyle/>
        <a:p>
          <a:endParaRPr lang="en-US"/>
        </a:p>
      </dgm:t>
    </dgm:pt>
    <dgm:pt modelId="{47B04E2B-8DFE-4398-9FA5-D8D7A5B7D417}" type="pres">
      <dgm:prSet presAssocID="{6670F857-38F7-4E6E-BA81-1CFD3CCFF39E}" presName="Accent" presStyleLbl="parChTrans1D1" presStyleIdx="0" presStyleCnt="1" custLinFactY="-100000" custLinFactNeighborY="-108208"/>
      <dgm:spPr>
        <a:ln>
          <a:solidFill>
            <a:schemeClr val="accent1">
              <a:lumMod val="50000"/>
            </a:schemeClr>
          </a:solidFill>
        </a:ln>
        <a:effectLst>
          <a:outerShdw blurRad="50800" dist="38100" dir="2700000" algn="tl" rotWithShape="0">
            <a:prstClr val="black">
              <a:alpha val="40000"/>
            </a:prstClr>
          </a:outerShdw>
        </a:effectLst>
      </dgm:spPr>
    </dgm:pt>
    <dgm:pt modelId="{78A87403-9C10-4E0F-9A43-679D5E68BC4C}" type="pres">
      <dgm:prSet presAssocID="{6670F857-38F7-4E6E-BA81-1CFD3CCFF39E}" presName="Child" presStyleLbl="revTx" presStyleIdx="1" presStyleCnt="2" custScaleY="128286" custLinFactNeighborY="-1598">
        <dgm:presLayoutVars>
          <dgm:chMax val="0"/>
          <dgm:chPref val="0"/>
          <dgm:bulletEnabled val="1"/>
        </dgm:presLayoutVars>
      </dgm:prSet>
      <dgm:spPr/>
      <dgm:t>
        <a:bodyPr/>
        <a:lstStyle/>
        <a:p>
          <a:endParaRPr lang="en-US"/>
        </a:p>
      </dgm:t>
    </dgm:pt>
  </dgm:ptLst>
  <dgm:cxnLst>
    <dgm:cxn modelId="{E0446FC8-E6DF-41D5-9BB3-A05E18B8007F}" srcId="{6670F857-38F7-4E6E-BA81-1CFD3CCFF39E}" destId="{EF5568DE-DE70-4598-A8CE-D48EA2C8258B}" srcOrd="5" destOrd="0" parTransId="{C2923956-FD8D-4FFA-91F7-231E08FD817D}" sibTransId="{8F4442EE-FDC9-4572-8526-DB9EC689E6CF}"/>
    <dgm:cxn modelId="{2D878890-C1AA-4937-A194-A7E1DD6D0118}" srcId="{6670F857-38F7-4E6E-BA81-1CFD3CCFF39E}" destId="{21FC7975-8050-4B03-9C6B-287263899BE2}" srcOrd="2" destOrd="0" parTransId="{574AF29B-CE43-4151-ADA4-CB6A0CADBC62}" sibTransId="{4B647A91-196B-457C-BB58-971E4E925F88}"/>
    <dgm:cxn modelId="{E279ABD8-E973-423D-B300-2E98430991C2}" type="presOf" srcId="{21FC7975-8050-4B03-9C6B-287263899BE2}" destId="{78A87403-9C10-4E0F-9A43-679D5E68BC4C}" srcOrd="0" destOrd="1" presId="urn:microsoft.com/office/officeart/2011/layout/TabList"/>
    <dgm:cxn modelId="{76D669E2-F026-4471-8DF3-A505608EA826}" type="presOf" srcId="{5C6CAD67-EE7D-43A3-A927-CBD6B65D4D6E}" destId="{78A87403-9C10-4E0F-9A43-679D5E68BC4C}" srcOrd="0" destOrd="3" presId="urn:microsoft.com/office/officeart/2011/layout/TabList"/>
    <dgm:cxn modelId="{54812196-5A42-4B7B-938F-B013C740B305}" type="presOf" srcId="{EF5568DE-DE70-4598-A8CE-D48EA2C8258B}" destId="{78A87403-9C10-4E0F-9A43-679D5E68BC4C}" srcOrd="0" destOrd="4" presId="urn:microsoft.com/office/officeart/2011/layout/TabList"/>
    <dgm:cxn modelId="{489C30C4-81FC-43FF-A695-423B46A902A6}" type="presOf" srcId="{0C75D7AF-D471-4C97-AC02-EBEBBA44F4D6}" destId="{78A87403-9C10-4E0F-9A43-679D5E68BC4C}" srcOrd="0" destOrd="2" presId="urn:microsoft.com/office/officeart/2011/layout/TabList"/>
    <dgm:cxn modelId="{50BA23F6-9D7F-4E75-91B5-E4B28C3CD87E}" type="presOf" srcId="{76D9373F-EA35-4767-9308-0FF3CB8D4148}" destId="{78A87403-9C10-4E0F-9A43-679D5E68BC4C}" srcOrd="0" destOrd="0" presId="urn:microsoft.com/office/officeart/2011/layout/TabList"/>
    <dgm:cxn modelId="{1EA073C6-8B66-4BA4-A298-A9B06A5278EA}" srcId="{6670F857-38F7-4E6E-BA81-1CFD3CCFF39E}" destId="{76D9373F-EA35-4767-9308-0FF3CB8D4148}" srcOrd="1" destOrd="0" parTransId="{02EB9BD5-E271-450F-90B6-7DCE83C885B7}" sibTransId="{ACB0949B-A977-4BFF-8BD2-8D538472DF6E}"/>
    <dgm:cxn modelId="{68C0448F-B6C1-4071-B28B-A795C3CC0AD0}" srcId="{6670F857-38F7-4E6E-BA81-1CFD3CCFF39E}" destId="{0C75D7AF-D471-4C97-AC02-EBEBBA44F4D6}" srcOrd="3" destOrd="0" parTransId="{8F16E4F9-7234-4C66-B376-826FADA7D416}" sibTransId="{8ADD2390-E348-44AB-ADE3-42AB8E3781E1}"/>
    <dgm:cxn modelId="{5B315E15-048D-4FC0-983B-5E41C129C16F}" srcId="{7650C080-9107-49D7-8363-35CC8B126584}" destId="{6670F857-38F7-4E6E-BA81-1CFD3CCFF39E}" srcOrd="0" destOrd="0" parTransId="{CE953720-57E4-4EEB-8739-11592D119C2F}" sibTransId="{5C0FCA72-D7A8-4D2D-AFF5-58ED9CBA7470}"/>
    <dgm:cxn modelId="{23F13EFA-234D-4F94-82DB-3206340CFF36}" type="presOf" srcId="{8361F5B9-1E7E-4633-9E47-CBD90A09737E}" destId="{63216A58-4BAC-4FF2-9ACE-05926FA990C0}" srcOrd="0" destOrd="0" presId="urn:microsoft.com/office/officeart/2011/layout/TabList"/>
    <dgm:cxn modelId="{410FE22F-4B84-47EE-B461-F32638F0A788}" type="presOf" srcId="{6670F857-38F7-4E6E-BA81-1CFD3CCFF39E}" destId="{6A5B727B-6C65-476D-AAD7-E1E77E8B85F6}" srcOrd="0" destOrd="0" presId="urn:microsoft.com/office/officeart/2011/layout/TabList"/>
    <dgm:cxn modelId="{3E7229F7-E778-492D-9347-7571A6FDB8C9}" type="presOf" srcId="{7650C080-9107-49D7-8363-35CC8B126584}" destId="{74C95E63-88C9-47AF-9B80-AA9B121096FB}" srcOrd="0" destOrd="0" presId="urn:microsoft.com/office/officeart/2011/layout/TabList"/>
    <dgm:cxn modelId="{4CBA1EDF-5152-4201-BAF2-6F36F3205B72}" srcId="{6670F857-38F7-4E6E-BA81-1CFD3CCFF39E}" destId="{8361F5B9-1E7E-4633-9E47-CBD90A09737E}" srcOrd="0" destOrd="0" parTransId="{BB14DF3B-2A24-4F8D-BDC1-70784CDDF3E8}" sibTransId="{C311D8C1-C1A0-49CF-AEB9-E14092812F24}"/>
    <dgm:cxn modelId="{55830CB3-BECC-4C62-9874-38083E704AF6}" srcId="{6670F857-38F7-4E6E-BA81-1CFD3CCFF39E}" destId="{5C6CAD67-EE7D-43A3-A927-CBD6B65D4D6E}" srcOrd="4" destOrd="0" parTransId="{C5D6B752-D4A6-4EE6-A933-ADA3D45B238C}" sibTransId="{DF99FDBE-B2E6-4865-AA0F-A2F04068540C}"/>
    <dgm:cxn modelId="{47059129-1F94-4C8A-BC0C-898B09A45949}" type="presParOf" srcId="{74C95E63-88C9-47AF-9B80-AA9B121096FB}" destId="{F4BC0DC8-81AF-4A8E-B6B6-D9DB2108879C}" srcOrd="0" destOrd="0" presId="urn:microsoft.com/office/officeart/2011/layout/TabList"/>
    <dgm:cxn modelId="{F9A3206C-60AE-4792-98B5-755D143618BB}" type="presParOf" srcId="{F4BC0DC8-81AF-4A8E-B6B6-D9DB2108879C}" destId="{63216A58-4BAC-4FF2-9ACE-05926FA990C0}" srcOrd="0" destOrd="0" presId="urn:microsoft.com/office/officeart/2011/layout/TabList"/>
    <dgm:cxn modelId="{2E0E3D2E-765A-4163-B3EF-84343D11F614}" type="presParOf" srcId="{F4BC0DC8-81AF-4A8E-B6B6-D9DB2108879C}" destId="{6A5B727B-6C65-476D-AAD7-E1E77E8B85F6}" srcOrd="1" destOrd="0" presId="urn:microsoft.com/office/officeart/2011/layout/TabList"/>
    <dgm:cxn modelId="{B5EE01A6-2A2D-45E4-A078-E962B8CDCF2D}" type="presParOf" srcId="{F4BC0DC8-81AF-4A8E-B6B6-D9DB2108879C}" destId="{47B04E2B-8DFE-4398-9FA5-D8D7A5B7D417}" srcOrd="2" destOrd="0" presId="urn:microsoft.com/office/officeart/2011/layout/TabList"/>
    <dgm:cxn modelId="{FA004D17-A0BA-47C4-A352-EDDB7667AFB3}" type="presParOf" srcId="{74C95E63-88C9-47AF-9B80-AA9B121096FB}" destId="{78A87403-9C10-4E0F-9A43-679D5E68BC4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650C080-9107-49D7-8363-35CC8B126584}"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6670F857-38F7-4E6E-BA81-1CFD3CCFF39E}">
      <dgm:prSet phldrT="[Text]" custT="1"/>
      <dgm:spPr>
        <a:solidFill>
          <a:srgbClr val="4D851F"/>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dgm:spPr>
      <dgm:t>
        <a:bodyPr/>
        <a:lstStyle/>
        <a:p>
          <a:pPr algn="ctr"/>
          <a:r>
            <a:rPr lang="en-US" sz="2400" b="0" dirty="0" smtClean="0">
              <a:solidFill>
                <a:schemeClr val="accent1">
                  <a:lumMod val="20000"/>
                  <a:lumOff val="80000"/>
                </a:schemeClr>
              </a:solidFill>
              <a:effectLst>
                <a:outerShdw blurRad="38100" dist="38100" dir="2700000" algn="tl">
                  <a:srgbClr val="000000">
                    <a:alpha val="43137"/>
                  </a:srgbClr>
                </a:outerShdw>
              </a:effectLst>
              <a:latin typeface="+mj-lt"/>
            </a:rPr>
            <a:t>Prompts development of an implementation plan</a:t>
          </a:r>
          <a:r>
            <a:rPr lang="en-US" sz="2000" b="0" dirty="0" smtClean="0">
              <a:solidFill>
                <a:schemeClr val="accent1">
                  <a:lumMod val="20000"/>
                  <a:lumOff val="80000"/>
                </a:schemeClr>
              </a:solidFill>
              <a:effectLst>
                <a:outerShdw blurRad="38100" dist="38100" dir="2700000" algn="tl">
                  <a:srgbClr val="000000">
                    <a:alpha val="43137"/>
                  </a:srgbClr>
                </a:outerShdw>
              </a:effectLst>
              <a:latin typeface="+mj-lt"/>
            </a:rPr>
            <a:t>.</a:t>
          </a:r>
          <a:endParaRPr lang="en-US" sz="2000" b="0" dirty="0">
            <a:solidFill>
              <a:schemeClr val="accent1">
                <a:lumMod val="20000"/>
                <a:lumOff val="80000"/>
              </a:schemeClr>
            </a:solidFill>
            <a:effectLst>
              <a:outerShdw blurRad="38100" dist="38100" dir="2700000" algn="tl">
                <a:srgbClr val="000000">
                  <a:alpha val="43137"/>
                </a:srgbClr>
              </a:outerShdw>
            </a:effectLst>
          </a:endParaRPr>
        </a:p>
      </dgm:t>
    </dgm:pt>
    <dgm:pt modelId="{CE953720-57E4-4EEB-8739-11592D119C2F}" type="parTrans" cxnId="{5B315E15-048D-4FC0-983B-5E41C129C16F}">
      <dgm:prSet/>
      <dgm:spPr/>
      <dgm:t>
        <a:bodyPr/>
        <a:lstStyle/>
        <a:p>
          <a:endParaRPr lang="en-US"/>
        </a:p>
      </dgm:t>
    </dgm:pt>
    <dgm:pt modelId="{5C0FCA72-D7A8-4D2D-AFF5-58ED9CBA7470}" type="sibTrans" cxnId="{5B315E15-048D-4FC0-983B-5E41C129C16F}">
      <dgm:prSet/>
      <dgm:spPr/>
      <dgm:t>
        <a:bodyPr/>
        <a:lstStyle/>
        <a:p>
          <a:endParaRPr lang="en-US"/>
        </a:p>
      </dgm:t>
    </dgm:pt>
    <dgm:pt modelId="{76D9373F-EA35-4767-9308-0FF3CB8D4148}">
      <dgm:prSet phldrT="[Text]" custT="1"/>
      <dgm:spPr/>
      <dgm:t>
        <a:bodyPr/>
        <a:lstStyle/>
        <a:p>
          <a:r>
            <a:rPr lang="en-US" sz="2400" dirty="0" smtClean="0">
              <a:latin typeface="+mj-lt"/>
            </a:rPr>
            <a:t>Identify rules and forms involved.</a:t>
          </a:r>
          <a:endParaRPr lang="en-US" sz="2400" dirty="0"/>
        </a:p>
      </dgm:t>
    </dgm:pt>
    <dgm:pt modelId="{02EB9BD5-E271-450F-90B6-7DCE83C885B7}" type="parTrans" cxnId="{1EA073C6-8B66-4BA4-A298-A9B06A5278EA}">
      <dgm:prSet/>
      <dgm:spPr/>
      <dgm:t>
        <a:bodyPr/>
        <a:lstStyle/>
        <a:p>
          <a:endParaRPr lang="en-US"/>
        </a:p>
      </dgm:t>
    </dgm:pt>
    <dgm:pt modelId="{ACB0949B-A977-4BFF-8BD2-8D538472DF6E}" type="sibTrans" cxnId="{1EA073C6-8B66-4BA4-A298-A9B06A5278EA}">
      <dgm:prSet/>
      <dgm:spPr/>
      <dgm:t>
        <a:bodyPr/>
        <a:lstStyle/>
        <a:p>
          <a:endParaRPr lang="en-US"/>
        </a:p>
      </dgm:t>
    </dgm:pt>
    <dgm:pt modelId="{8361F5B9-1E7E-4633-9E47-CBD90A09737E}">
      <dgm:prSet phldrT="[Text]"/>
      <dgm:spPr/>
      <dgm:t>
        <a:bodyPr/>
        <a:lstStyle/>
        <a:p>
          <a:endParaRPr lang="en-US" dirty="0"/>
        </a:p>
      </dgm:t>
    </dgm:pt>
    <dgm:pt modelId="{BB14DF3B-2A24-4F8D-BDC1-70784CDDF3E8}" type="parTrans" cxnId="{4CBA1EDF-5152-4201-BAF2-6F36F3205B72}">
      <dgm:prSet/>
      <dgm:spPr/>
      <dgm:t>
        <a:bodyPr/>
        <a:lstStyle/>
        <a:p>
          <a:endParaRPr lang="en-US"/>
        </a:p>
      </dgm:t>
    </dgm:pt>
    <dgm:pt modelId="{C311D8C1-C1A0-49CF-AEB9-E14092812F24}" type="sibTrans" cxnId="{4CBA1EDF-5152-4201-BAF2-6F36F3205B72}">
      <dgm:prSet/>
      <dgm:spPr/>
      <dgm:t>
        <a:bodyPr/>
        <a:lstStyle/>
        <a:p>
          <a:endParaRPr lang="en-US"/>
        </a:p>
      </dgm:t>
    </dgm:pt>
    <dgm:pt modelId="{68DC7876-9948-4BC1-A562-C14AC1285A84}">
      <dgm:prSet phldrT="[Text]" custT="1"/>
      <dgm:spPr/>
      <dgm:t>
        <a:bodyPr/>
        <a:lstStyle/>
        <a:p>
          <a:r>
            <a:rPr lang="en-US" sz="2400" dirty="0" smtClean="0">
              <a:latin typeface="+mj-lt"/>
            </a:rPr>
            <a:t>Meet with subject matter experts.</a:t>
          </a:r>
          <a:endParaRPr lang="en-US" sz="2400" dirty="0"/>
        </a:p>
      </dgm:t>
    </dgm:pt>
    <dgm:pt modelId="{198EC46B-B00D-4B4E-A7A1-EC7259699CB7}" type="parTrans" cxnId="{99CFDA52-9242-451E-BEA8-BDEA792D4F28}">
      <dgm:prSet/>
      <dgm:spPr/>
      <dgm:t>
        <a:bodyPr/>
        <a:lstStyle/>
        <a:p>
          <a:endParaRPr lang="en-US"/>
        </a:p>
      </dgm:t>
    </dgm:pt>
    <dgm:pt modelId="{32DB1862-8BCC-4906-AC02-F30B3063B589}" type="sibTrans" cxnId="{99CFDA52-9242-451E-BEA8-BDEA792D4F28}">
      <dgm:prSet/>
      <dgm:spPr/>
      <dgm:t>
        <a:bodyPr/>
        <a:lstStyle/>
        <a:p>
          <a:endParaRPr lang="en-US"/>
        </a:p>
      </dgm:t>
    </dgm:pt>
    <dgm:pt modelId="{C8981627-1812-42F1-84E0-827F45CFB007}">
      <dgm:prSet phldrT="[Text]" custT="1"/>
      <dgm:spPr/>
      <dgm:t>
        <a:bodyPr/>
        <a:lstStyle/>
        <a:p>
          <a:r>
            <a:rPr lang="en-US" sz="2400" dirty="0" smtClean="0">
              <a:latin typeface="+mj-lt"/>
            </a:rPr>
            <a:t>Drafters conduct legal and technical research.</a:t>
          </a:r>
          <a:endParaRPr lang="en-US" sz="2400" dirty="0"/>
        </a:p>
      </dgm:t>
    </dgm:pt>
    <dgm:pt modelId="{3FCC99E0-C818-4038-AD88-B81F2774302D}" type="parTrans" cxnId="{43ACF858-EDB6-400B-A744-E82F8A65CC19}">
      <dgm:prSet/>
      <dgm:spPr/>
      <dgm:t>
        <a:bodyPr/>
        <a:lstStyle/>
        <a:p>
          <a:endParaRPr lang="en-US"/>
        </a:p>
      </dgm:t>
    </dgm:pt>
    <dgm:pt modelId="{4D6C9A6E-03A6-4D2E-BBF0-7C1BD1B4C0C3}" type="sibTrans" cxnId="{43ACF858-EDB6-400B-A744-E82F8A65CC19}">
      <dgm:prSet/>
      <dgm:spPr/>
      <dgm:t>
        <a:bodyPr/>
        <a:lstStyle/>
        <a:p>
          <a:endParaRPr lang="en-US"/>
        </a:p>
      </dgm:t>
    </dgm:pt>
    <dgm:pt modelId="{BA3DC619-A062-4E15-9E4B-C0DB76EF654B}">
      <dgm:prSet phldrT="[Text]" custT="1"/>
      <dgm:spPr/>
      <dgm:t>
        <a:bodyPr/>
        <a:lstStyle/>
        <a:p>
          <a:r>
            <a:rPr lang="en-US" sz="2400" dirty="0" smtClean="0">
              <a:latin typeface="+mj-lt"/>
            </a:rPr>
            <a:t>Is new rule needed?</a:t>
          </a:r>
          <a:endParaRPr lang="en-US" sz="2400" dirty="0"/>
        </a:p>
      </dgm:t>
    </dgm:pt>
    <dgm:pt modelId="{9863BA59-F347-438E-BAC6-6C37EE546107}" type="parTrans" cxnId="{C8B34BF0-D589-4700-9301-17ABE18ED4BF}">
      <dgm:prSet/>
      <dgm:spPr/>
      <dgm:t>
        <a:bodyPr/>
        <a:lstStyle/>
        <a:p>
          <a:endParaRPr lang="en-US"/>
        </a:p>
      </dgm:t>
    </dgm:pt>
    <dgm:pt modelId="{CCA1B52E-7E11-4813-8CF2-0DD4C07EBD86}" type="sibTrans" cxnId="{C8B34BF0-D589-4700-9301-17ABE18ED4BF}">
      <dgm:prSet/>
      <dgm:spPr/>
      <dgm:t>
        <a:bodyPr/>
        <a:lstStyle/>
        <a:p>
          <a:endParaRPr lang="en-US"/>
        </a:p>
      </dgm:t>
    </dgm:pt>
    <dgm:pt modelId="{A6E56503-399B-47EE-8A8C-FB2C8658A507}">
      <dgm:prSet phldrT="[Text]" custT="1"/>
      <dgm:spPr/>
      <dgm:t>
        <a:bodyPr/>
        <a:lstStyle/>
        <a:p>
          <a:endParaRPr lang="en-US" sz="2400" dirty="0"/>
        </a:p>
      </dgm:t>
    </dgm:pt>
    <dgm:pt modelId="{75CA143E-2B74-48A9-8606-901D31B8B72E}" type="parTrans" cxnId="{695A5D0A-FC0A-43AC-A555-B83A2B8D4BC9}">
      <dgm:prSet/>
      <dgm:spPr/>
      <dgm:t>
        <a:bodyPr/>
        <a:lstStyle/>
        <a:p>
          <a:endParaRPr lang="en-US"/>
        </a:p>
      </dgm:t>
    </dgm:pt>
    <dgm:pt modelId="{8E4C1E5D-A87A-426A-B0F9-8F55B4A43446}" type="sibTrans" cxnId="{695A5D0A-FC0A-43AC-A555-B83A2B8D4BC9}">
      <dgm:prSet/>
      <dgm:spPr/>
      <dgm:t>
        <a:bodyPr/>
        <a:lstStyle/>
        <a:p>
          <a:endParaRPr lang="en-US"/>
        </a:p>
      </dgm:t>
    </dgm:pt>
    <dgm:pt modelId="{36F08466-E637-40C7-9C1D-949FCEF4171D}">
      <dgm:prSet phldrT="[Text]" custT="1"/>
      <dgm:spPr/>
      <dgm:t>
        <a:bodyPr/>
        <a:lstStyle/>
        <a:p>
          <a:endParaRPr lang="en-US" sz="2400" dirty="0"/>
        </a:p>
      </dgm:t>
    </dgm:pt>
    <dgm:pt modelId="{45A5AD58-D501-4DD2-A831-CC01167436C7}" type="parTrans" cxnId="{4E497B60-56A3-439B-9EA3-F784854D1AD9}">
      <dgm:prSet/>
      <dgm:spPr/>
      <dgm:t>
        <a:bodyPr/>
        <a:lstStyle/>
        <a:p>
          <a:endParaRPr lang="en-US"/>
        </a:p>
      </dgm:t>
    </dgm:pt>
    <dgm:pt modelId="{A85499FA-24EA-4220-9067-3A0BBD312A5A}" type="sibTrans" cxnId="{4E497B60-56A3-439B-9EA3-F784854D1AD9}">
      <dgm:prSet/>
      <dgm:spPr/>
      <dgm:t>
        <a:bodyPr/>
        <a:lstStyle/>
        <a:p>
          <a:endParaRPr lang="en-US"/>
        </a:p>
      </dgm:t>
    </dgm:pt>
    <dgm:pt modelId="{74C95E63-88C9-47AF-9B80-AA9B121096FB}" type="pres">
      <dgm:prSet presAssocID="{7650C080-9107-49D7-8363-35CC8B126584}" presName="Name0" presStyleCnt="0">
        <dgm:presLayoutVars>
          <dgm:chMax/>
          <dgm:chPref val="3"/>
          <dgm:dir/>
          <dgm:animOne val="branch"/>
          <dgm:animLvl val="lvl"/>
        </dgm:presLayoutVars>
      </dgm:prSet>
      <dgm:spPr/>
      <dgm:t>
        <a:bodyPr/>
        <a:lstStyle/>
        <a:p>
          <a:endParaRPr lang="en-US"/>
        </a:p>
      </dgm:t>
    </dgm:pt>
    <dgm:pt modelId="{F4BC0DC8-81AF-4A8E-B6B6-D9DB2108879C}" type="pres">
      <dgm:prSet presAssocID="{6670F857-38F7-4E6E-BA81-1CFD3CCFF39E}" presName="composite" presStyleCnt="0"/>
      <dgm:spPr/>
    </dgm:pt>
    <dgm:pt modelId="{63216A58-4BAC-4FF2-9ACE-05926FA990C0}" type="pres">
      <dgm:prSet presAssocID="{6670F857-38F7-4E6E-BA81-1CFD3CCFF39E}" presName="FirstChild" presStyleLbl="revTx" presStyleIdx="0" presStyleCnt="2" custScaleY="53980" custLinFactNeighborX="-1858" custLinFactNeighborY="-32947">
        <dgm:presLayoutVars>
          <dgm:chMax val="0"/>
          <dgm:chPref val="0"/>
          <dgm:bulletEnabled val="1"/>
        </dgm:presLayoutVars>
      </dgm:prSet>
      <dgm:spPr/>
      <dgm:t>
        <a:bodyPr/>
        <a:lstStyle/>
        <a:p>
          <a:endParaRPr lang="en-US"/>
        </a:p>
      </dgm:t>
    </dgm:pt>
    <dgm:pt modelId="{6A5B727B-6C65-476D-AAD7-E1E77E8B85F6}" type="pres">
      <dgm:prSet presAssocID="{6670F857-38F7-4E6E-BA81-1CFD3CCFF39E}" presName="Parent" presStyleLbl="alignNode1" presStyleIdx="0" presStyleCnt="1" custScaleX="226442" custScaleY="77815" custLinFactNeighborX="9687" custLinFactNeighborY="-37">
        <dgm:presLayoutVars>
          <dgm:chMax val="3"/>
          <dgm:chPref val="3"/>
          <dgm:bulletEnabled val="1"/>
        </dgm:presLayoutVars>
      </dgm:prSet>
      <dgm:spPr/>
      <dgm:t>
        <a:bodyPr/>
        <a:lstStyle/>
        <a:p>
          <a:endParaRPr lang="en-US"/>
        </a:p>
      </dgm:t>
    </dgm:pt>
    <dgm:pt modelId="{47B04E2B-8DFE-4398-9FA5-D8D7A5B7D417}" type="pres">
      <dgm:prSet presAssocID="{6670F857-38F7-4E6E-BA81-1CFD3CCFF39E}" presName="Accent" presStyleLbl="parChTrans1D1" presStyleIdx="0" presStyleCnt="1" custLinFactY="-100000" custLinFactNeighborY="-108208"/>
      <dgm:spPr>
        <a:ln>
          <a:solidFill>
            <a:schemeClr val="accent1">
              <a:lumMod val="50000"/>
            </a:schemeClr>
          </a:solidFill>
        </a:ln>
        <a:effectLst>
          <a:outerShdw blurRad="50800" dist="38100" dir="2700000" algn="tl" rotWithShape="0">
            <a:prstClr val="black">
              <a:alpha val="40000"/>
            </a:prstClr>
          </a:outerShdw>
        </a:effectLst>
      </dgm:spPr>
    </dgm:pt>
    <dgm:pt modelId="{78A87403-9C10-4E0F-9A43-679D5E68BC4C}" type="pres">
      <dgm:prSet presAssocID="{6670F857-38F7-4E6E-BA81-1CFD3CCFF39E}" presName="Child" presStyleLbl="revTx" presStyleIdx="1" presStyleCnt="2" custScaleY="128286" custLinFactNeighborY="-1598">
        <dgm:presLayoutVars>
          <dgm:chMax val="0"/>
          <dgm:chPref val="0"/>
          <dgm:bulletEnabled val="1"/>
        </dgm:presLayoutVars>
      </dgm:prSet>
      <dgm:spPr/>
      <dgm:t>
        <a:bodyPr/>
        <a:lstStyle/>
        <a:p>
          <a:endParaRPr lang="en-US"/>
        </a:p>
      </dgm:t>
    </dgm:pt>
  </dgm:ptLst>
  <dgm:cxnLst>
    <dgm:cxn modelId="{060E9678-8BD1-469A-A9DE-531B00626D04}" type="presOf" srcId="{68DC7876-9948-4BC1-A562-C14AC1285A84}" destId="{78A87403-9C10-4E0F-9A43-679D5E68BC4C}" srcOrd="0" destOrd="3" presId="urn:microsoft.com/office/officeart/2011/layout/TabList"/>
    <dgm:cxn modelId="{8D97932D-FB03-4D3D-9272-B25FB060818C}" type="presOf" srcId="{8361F5B9-1E7E-4633-9E47-CBD90A09737E}" destId="{63216A58-4BAC-4FF2-9ACE-05926FA990C0}" srcOrd="0" destOrd="0" presId="urn:microsoft.com/office/officeart/2011/layout/TabList"/>
    <dgm:cxn modelId="{43ACF858-EDB6-400B-A744-E82F8A65CC19}" srcId="{6670F857-38F7-4E6E-BA81-1CFD3CCFF39E}" destId="{C8981627-1812-42F1-84E0-827F45CFB007}" srcOrd="5" destOrd="0" parTransId="{3FCC99E0-C818-4038-AD88-B81F2774302D}" sibTransId="{4D6C9A6E-03A6-4D2E-BBF0-7C1BD1B4C0C3}"/>
    <dgm:cxn modelId="{B8AEBD8A-5D04-4E1D-B3A1-7196B0FC761B}" type="presOf" srcId="{C8981627-1812-42F1-84E0-827F45CFB007}" destId="{78A87403-9C10-4E0F-9A43-679D5E68BC4C}" srcOrd="0" destOrd="5" presId="urn:microsoft.com/office/officeart/2011/layout/TabList"/>
    <dgm:cxn modelId="{E5F88B93-3993-4991-85A0-ADB404215B8D}" type="presOf" srcId="{7650C080-9107-49D7-8363-35CC8B126584}" destId="{74C95E63-88C9-47AF-9B80-AA9B121096FB}" srcOrd="0" destOrd="0" presId="urn:microsoft.com/office/officeart/2011/layout/TabList"/>
    <dgm:cxn modelId="{43A90568-D0AA-419D-BAFC-4E8719CC4755}" type="presOf" srcId="{BA3DC619-A062-4E15-9E4B-C0DB76EF654B}" destId="{78A87403-9C10-4E0F-9A43-679D5E68BC4C}" srcOrd="0" destOrd="1" presId="urn:microsoft.com/office/officeart/2011/layout/TabList"/>
    <dgm:cxn modelId="{C8B34BF0-D589-4700-9301-17ABE18ED4BF}" srcId="{76D9373F-EA35-4767-9308-0FF3CB8D4148}" destId="{BA3DC619-A062-4E15-9E4B-C0DB76EF654B}" srcOrd="0" destOrd="0" parTransId="{9863BA59-F347-438E-BAC6-6C37EE546107}" sibTransId="{CCA1B52E-7E11-4813-8CF2-0DD4C07EBD86}"/>
    <dgm:cxn modelId="{99CFDA52-9242-451E-BEA8-BDEA792D4F28}" srcId="{6670F857-38F7-4E6E-BA81-1CFD3CCFF39E}" destId="{68DC7876-9948-4BC1-A562-C14AC1285A84}" srcOrd="3" destOrd="0" parTransId="{198EC46B-B00D-4B4E-A7A1-EC7259699CB7}" sibTransId="{32DB1862-8BCC-4906-AC02-F30B3063B589}"/>
    <dgm:cxn modelId="{1EA073C6-8B66-4BA4-A298-A9B06A5278EA}" srcId="{6670F857-38F7-4E6E-BA81-1CFD3CCFF39E}" destId="{76D9373F-EA35-4767-9308-0FF3CB8D4148}" srcOrd="1" destOrd="0" parTransId="{02EB9BD5-E271-450F-90B6-7DCE83C885B7}" sibTransId="{ACB0949B-A977-4BFF-8BD2-8D538472DF6E}"/>
    <dgm:cxn modelId="{695A5D0A-FC0A-43AC-A555-B83A2B8D4BC9}" srcId="{6670F857-38F7-4E6E-BA81-1CFD3CCFF39E}" destId="{A6E56503-399B-47EE-8A8C-FB2C8658A507}" srcOrd="2" destOrd="0" parTransId="{75CA143E-2B74-48A9-8606-901D31B8B72E}" sibTransId="{8E4C1E5D-A87A-426A-B0F9-8F55B4A43446}"/>
    <dgm:cxn modelId="{5B315E15-048D-4FC0-983B-5E41C129C16F}" srcId="{7650C080-9107-49D7-8363-35CC8B126584}" destId="{6670F857-38F7-4E6E-BA81-1CFD3CCFF39E}" srcOrd="0" destOrd="0" parTransId="{CE953720-57E4-4EEB-8739-11592D119C2F}" sibTransId="{5C0FCA72-D7A8-4D2D-AFF5-58ED9CBA7470}"/>
    <dgm:cxn modelId="{E2C94691-0504-4996-A205-0BA819E21339}" type="presOf" srcId="{36F08466-E637-40C7-9C1D-949FCEF4171D}" destId="{78A87403-9C10-4E0F-9A43-679D5E68BC4C}" srcOrd="0" destOrd="4" presId="urn:microsoft.com/office/officeart/2011/layout/TabList"/>
    <dgm:cxn modelId="{4E497B60-56A3-439B-9EA3-F784854D1AD9}" srcId="{6670F857-38F7-4E6E-BA81-1CFD3CCFF39E}" destId="{36F08466-E637-40C7-9C1D-949FCEF4171D}" srcOrd="4" destOrd="0" parTransId="{45A5AD58-D501-4DD2-A831-CC01167436C7}" sibTransId="{A85499FA-24EA-4220-9067-3A0BBD312A5A}"/>
    <dgm:cxn modelId="{44C4B8F9-6046-491F-8B9A-C1FCC82D352F}" type="presOf" srcId="{6670F857-38F7-4E6E-BA81-1CFD3CCFF39E}" destId="{6A5B727B-6C65-476D-AAD7-E1E77E8B85F6}" srcOrd="0" destOrd="0" presId="urn:microsoft.com/office/officeart/2011/layout/TabList"/>
    <dgm:cxn modelId="{83FFCE84-8A2E-4DE6-BA33-97CCE0341A9F}" type="presOf" srcId="{76D9373F-EA35-4767-9308-0FF3CB8D4148}" destId="{78A87403-9C10-4E0F-9A43-679D5E68BC4C}" srcOrd="0" destOrd="0" presId="urn:microsoft.com/office/officeart/2011/layout/TabList"/>
    <dgm:cxn modelId="{B01AFF2E-1951-4157-B284-84B16DE69B1B}" type="presOf" srcId="{A6E56503-399B-47EE-8A8C-FB2C8658A507}" destId="{78A87403-9C10-4E0F-9A43-679D5E68BC4C}" srcOrd="0" destOrd="2" presId="urn:microsoft.com/office/officeart/2011/layout/TabList"/>
    <dgm:cxn modelId="{4CBA1EDF-5152-4201-BAF2-6F36F3205B72}" srcId="{6670F857-38F7-4E6E-BA81-1CFD3CCFF39E}" destId="{8361F5B9-1E7E-4633-9E47-CBD90A09737E}" srcOrd="0" destOrd="0" parTransId="{BB14DF3B-2A24-4F8D-BDC1-70784CDDF3E8}" sibTransId="{C311D8C1-C1A0-49CF-AEB9-E14092812F24}"/>
    <dgm:cxn modelId="{6EAF92EE-CB71-44AA-A179-EAE1C43F668E}" type="presParOf" srcId="{74C95E63-88C9-47AF-9B80-AA9B121096FB}" destId="{F4BC0DC8-81AF-4A8E-B6B6-D9DB2108879C}" srcOrd="0" destOrd="0" presId="urn:microsoft.com/office/officeart/2011/layout/TabList"/>
    <dgm:cxn modelId="{9D4D1829-91DE-41C6-9E1C-916D31AD3245}" type="presParOf" srcId="{F4BC0DC8-81AF-4A8E-B6B6-D9DB2108879C}" destId="{63216A58-4BAC-4FF2-9ACE-05926FA990C0}" srcOrd="0" destOrd="0" presId="urn:microsoft.com/office/officeart/2011/layout/TabList"/>
    <dgm:cxn modelId="{1232EC45-F3CF-49D6-9466-C3347331AA35}" type="presParOf" srcId="{F4BC0DC8-81AF-4A8E-B6B6-D9DB2108879C}" destId="{6A5B727B-6C65-476D-AAD7-E1E77E8B85F6}" srcOrd="1" destOrd="0" presId="urn:microsoft.com/office/officeart/2011/layout/TabList"/>
    <dgm:cxn modelId="{26DF942E-2DCD-4B31-9A01-55B96BE2556B}" type="presParOf" srcId="{F4BC0DC8-81AF-4A8E-B6B6-D9DB2108879C}" destId="{47B04E2B-8DFE-4398-9FA5-D8D7A5B7D417}" srcOrd="2" destOrd="0" presId="urn:microsoft.com/office/officeart/2011/layout/TabList"/>
    <dgm:cxn modelId="{D3C59FE2-A5CF-478E-9E85-DD2B18D23F41}" type="presParOf" srcId="{74C95E63-88C9-47AF-9B80-AA9B121096FB}" destId="{78A87403-9C10-4E0F-9A43-679D5E68BC4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650C080-9107-49D7-8363-35CC8B126584}"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6670F857-38F7-4E6E-BA81-1CFD3CCFF39E}">
      <dgm:prSet phldrT="[Text]" custT="1"/>
      <dgm:spPr>
        <a:solidFill>
          <a:srgbClr val="4D851F"/>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dgm:spPr>
      <dgm:t>
        <a:bodyPr/>
        <a:lstStyle/>
        <a:p>
          <a:pPr algn="ctr"/>
          <a:r>
            <a:rPr lang="en-US" sz="2800" b="0" dirty="0" smtClean="0">
              <a:solidFill>
                <a:schemeClr val="accent1">
                  <a:lumMod val="20000"/>
                  <a:lumOff val="80000"/>
                </a:schemeClr>
              </a:solidFill>
              <a:effectLst>
                <a:outerShdw blurRad="38100" dist="38100" dir="2700000" algn="tl">
                  <a:srgbClr val="000000">
                    <a:alpha val="43137"/>
                  </a:srgbClr>
                </a:outerShdw>
              </a:effectLst>
              <a:latin typeface="+mj-lt"/>
            </a:rPr>
            <a:t>Create draft</a:t>
          </a:r>
          <a:endParaRPr lang="en-US" sz="2800" b="0" dirty="0">
            <a:solidFill>
              <a:schemeClr val="accent1">
                <a:lumMod val="20000"/>
                <a:lumOff val="80000"/>
              </a:schemeClr>
            </a:solidFill>
            <a:effectLst>
              <a:outerShdw blurRad="38100" dist="38100" dir="2700000" algn="tl">
                <a:srgbClr val="000000">
                  <a:alpha val="43137"/>
                </a:srgbClr>
              </a:outerShdw>
            </a:effectLst>
            <a:latin typeface="+mj-lt"/>
          </a:endParaRPr>
        </a:p>
      </dgm:t>
    </dgm:pt>
    <dgm:pt modelId="{CE953720-57E4-4EEB-8739-11592D119C2F}" type="parTrans" cxnId="{5B315E15-048D-4FC0-983B-5E41C129C16F}">
      <dgm:prSet/>
      <dgm:spPr/>
      <dgm:t>
        <a:bodyPr/>
        <a:lstStyle/>
        <a:p>
          <a:endParaRPr lang="en-US"/>
        </a:p>
      </dgm:t>
    </dgm:pt>
    <dgm:pt modelId="{5C0FCA72-D7A8-4D2D-AFF5-58ED9CBA7470}" type="sibTrans" cxnId="{5B315E15-048D-4FC0-983B-5E41C129C16F}">
      <dgm:prSet/>
      <dgm:spPr/>
      <dgm:t>
        <a:bodyPr/>
        <a:lstStyle/>
        <a:p>
          <a:endParaRPr lang="en-US"/>
        </a:p>
      </dgm:t>
    </dgm:pt>
    <dgm:pt modelId="{76D9373F-EA35-4767-9308-0FF3CB8D4148}">
      <dgm:prSet phldrT="[Text]" custT="1"/>
      <dgm:spPr/>
      <dgm:t>
        <a:bodyPr/>
        <a:lstStyle/>
        <a:p>
          <a:r>
            <a:rPr lang="en-US" sz="2400" b="0" dirty="0" smtClean="0">
              <a:latin typeface="+mj-lt"/>
            </a:rPr>
            <a:t>May be just a couple of amendments to a rule or form;</a:t>
          </a:r>
          <a:endParaRPr lang="en-US" sz="2400" b="0" dirty="0">
            <a:latin typeface="+mj-lt"/>
          </a:endParaRPr>
        </a:p>
      </dgm:t>
    </dgm:pt>
    <dgm:pt modelId="{02EB9BD5-E271-450F-90B6-7DCE83C885B7}" type="parTrans" cxnId="{1EA073C6-8B66-4BA4-A298-A9B06A5278EA}">
      <dgm:prSet/>
      <dgm:spPr/>
      <dgm:t>
        <a:bodyPr/>
        <a:lstStyle/>
        <a:p>
          <a:endParaRPr lang="en-US"/>
        </a:p>
      </dgm:t>
    </dgm:pt>
    <dgm:pt modelId="{ACB0949B-A977-4BFF-8BD2-8D538472DF6E}" type="sibTrans" cxnId="{1EA073C6-8B66-4BA4-A298-A9B06A5278EA}">
      <dgm:prSet/>
      <dgm:spPr/>
      <dgm:t>
        <a:bodyPr/>
        <a:lstStyle/>
        <a:p>
          <a:endParaRPr lang="en-US"/>
        </a:p>
      </dgm:t>
    </dgm:pt>
    <dgm:pt modelId="{8361F5B9-1E7E-4633-9E47-CBD90A09737E}">
      <dgm:prSet phldrT="[Text]"/>
      <dgm:spPr/>
      <dgm:t>
        <a:bodyPr/>
        <a:lstStyle/>
        <a:p>
          <a:endParaRPr lang="en-US" dirty="0"/>
        </a:p>
      </dgm:t>
    </dgm:pt>
    <dgm:pt modelId="{BB14DF3B-2A24-4F8D-BDC1-70784CDDF3E8}" type="parTrans" cxnId="{4CBA1EDF-5152-4201-BAF2-6F36F3205B72}">
      <dgm:prSet/>
      <dgm:spPr/>
      <dgm:t>
        <a:bodyPr/>
        <a:lstStyle/>
        <a:p>
          <a:endParaRPr lang="en-US"/>
        </a:p>
      </dgm:t>
    </dgm:pt>
    <dgm:pt modelId="{C311D8C1-C1A0-49CF-AEB9-E14092812F24}" type="sibTrans" cxnId="{4CBA1EDF-5152-4201-BAF2-6F36F3205B72}">
      <dgm:prSet/>
      <dgm:spPr/>
      <dgm:t>
        <a:bodyPr/>
        <a:lstStyle/>
        <a:p>
          <a:endParaRPr lang="en-US"/>
        </a:p>
      </dgm:t>
    </dgm:pt>
    <dgm:pt modelId="{588A417A-9695-45B7-B783-2B0A55883182}">
      <dgm:prSet phldrT="[Text]" custT="1"/>
      <dgm:spPr/>
      <dgm:t>
        <a:bodyPr/>
        <a:lstStyle/>
        <a:p>
          <a:r>
            <a:rPr lang="en-US" sz="2400" b="0" dirty="0" smtClean="0">
              <a:latin typeface="+mj-lt"/>
            </a:rPr>
            <a:t>Might be amendments to several rules; or</a:t>
          </a:r>
          <a:endParaRPr lang="en-US" sz="2400" b="0" dirty="0">
            <a:latin typeface="+mj-lt"/>
          </a:endParaRPr>
        </a:p>
      </dgm:t>
    </dgm:pt>
    <dgm:pt modelId="{208EAC33-EC3A-4081-BF8C-692F09E6E1B1}" type="parTrans" cxnId="{B8D4C3C0-0B81-478A-8B6A-91A76191439B}">
      <dgm:prSet/>
      <dgm:spPr/>
      <dgm:t>
        <a:bodyPr/>
        <a:lstStyle/>
        <a:p>
          <a:endParaRPr lang="en-US"/>
        </a:p>
      </dgm:t>
    </dgm:pt>
    <dgm:pt modelId="{53B86931-E5DF-41AC-8664-98E0594027DC}" type="sibTrans" cxnId="{B8D4C3C0-0B81-478A-8B6A-91A76191439B}">
      <dgm:prSet/>
      <dgm:spPr/>
      <dgm:t>
        <a:bodyPr/>
        <a:lstStyle/>
        <a:p>
          <a:endParaRPr lang="en-US"/>
        </a:p>
      </dgm:t>
    </dgm:pt>
    <dgm:pt modelId="{52C81151-0426-4FE6-9ECD-F32969FEA155}">
      <dgm:prSet phldrT="[Text]" custT="1"/>
      <dgm:spPr/>
      <dgm:t>
        <a:bodyPr/>
        <a:lstStyle/>
        <a:p>
          <a:r>
            <a:rPr lang="en-US" sz="2400" b="0" dirty="0" smtClean="0">
              <a:latin typeface="+mj-lt"/>
            </a:rPr>
            <a:t>Need to create new rules (forms).</a:t>
          </a:r>
          <a:endParaRPr lang="en-US" sz="2400" b="0" dirty="0">
            <a:latin typeface="+mj-lt"/>
          </a:endParaRPr>
        </a:p>
      </dgm:t>
    </dgm:pt>
    <dgm:pt modelId="{3769D977-A7E0-4C93-93CA-3F849FCD0750}" type="parTrans" cxnId="{13DD9396-B187-4141-8B3A-82AE39F88BFD}">
      <dgm:prSet/>
      <dgm:spPr/>
      <dgm:t>
        <a:bodyPr/>
        <a:lstStyle/>
        <a:p>
          <a:endParaRPr lang="en-US"/>
        </a:p>
      </dgm:t>
    </dgm:pt>
    <dgm:pt modelId="{199A229B-F5E0-43CE-BE20-3E272FE987CB}" type="sibTrans" cxnId="{13DD9396-B187-4141-8B3A-82AE39F88BFD}">
      <dgm:prSet/>
      <dgm:spPr/>
      <dgm:t>
        <a:bodyPr/>
        <a:lstStyle/>
        <a:p>
          <a:endParaRPr lang="en-US"/>
        </a:p>
      </dgm:t>
    </dgm:pt>
    <dgm:pt modelId="{D59B3AB9-5583-400D-9DCC-4885FD13A3BA}">
      <dgm:prSet phldrT="[Text]" custT="1"/>
      <dgm:spPr/>
      <dgm:t>
        <a:bodyPr/>
        <a:lstStyle/>
        <a:p>
          <a:endParaRPr lang="en-US" sz="2400" b="0" dirty="0">
            <a:latin typeface="+mj-lt"/>
          </a:endParaRPr>
        </a:p>
      </dgm:t>
    </dgm:pt>
    <dgm:pt modelId="{2D3055CE-956B-4E2B-A1B0-E9F25470A0FA}" type="parTrans" cxnId="{3A7B3776-7DF9-496A-B1EF-195B3EF44B57}">
      <dgm:prSet/>
      <dgm:spPr/>
      <dgm:t>
        <a:bodyPr/>
        <a:lstStyle/>
        <a:p>
          <a:endParaRPr lang="en-US"/>
        </a:p>
      </dgm:t>
    </dgm:pt>
    <dgm:pt modelId="{5D808FD6-F182-4944-B48F-57FBD4EC09DC}" type="sibTrans" cxnId="{3A7B3776-7DF9-496A-B1EF-195B3EF44B57}">
      <dgm:prSet/>
      <dgm:spPr/>
      <dgm:t>
        <a:bodyPr/>
        <a:lstStyle/>
        <a:p>
          <a:endParaRPr lang="en-US"/>
        </a:p>
      </dgm:t>
    </dgm:pt>
    <dgm:pt modelId="{F0F2C6A5-4196-4321-BEC5-63DBE711F405}">
      <dgm:prSet phldrT="[Text]" custT="1"/>
      <dgm:spPr/>
      <dgm:t>
        <a:bodyPr/>
        <a:lstStyle/>
        <a:p>
          <a:endParaRPr lang="en-US" sz="2400" b="0" dirty="0">
            <a:latin typeface="+mj-lt"/>
          </a:endParaRPr>
        </a:p>
      </dgm:t>
    </dgm:pt>
    <dgm:pt modelId="{A26F4702-39C3-45DE-B3C9-4A9E53A6C259}" type="parTrans" cxnId="{A248C568-5B16-46DB-B4F5-7FEDFC5A9D1B}">
      <dgm:prSet/>
      <dgm:spPr/>
      <dgm:t>
        <a:bodyPr/>
        <a:lstStyle/>
        <a:p>
          <a:endParaRPr lang="en-US"/>
        </a:p>
      </dgm:t>
    </dgm:pt>
    <dgm:pt modelId="{CE581397-881E-4B52-9AE3-61AEB209AA2C}" type="sibTrans" cxnId="{A248C568-5B16-46DB-B4F5-7FEDFC5A9D1B}">
      <dgm:prSet/>
      <dgm:spPr/>
      <dgm:t>
        <a:bodyPr/>
        <a:lstStyle/>
        <a:p>
          <a:endParaRPr lang="en-US"/>
        </a:p>
      </dgm:t>
    </dgm:pt>
    <dgm:pt modelId="{74C95E63-88C9-47AF-9B80-AA9B121096FB}" type="pres">
      <dgm:prSet presAssocID="{7650C080-9107-49D7-8363-35CC8B126584}" presName="Name0" presStyleCnt="0">
        <dgm:presLayoutVars>
          <dgm:chMax/>
          <dgm:chPref val="3"/>
          <dgm:dir/>
          <dgm:animOne val="branch"/>
          <dgm:animLvl val="lvl"/>
        </dgm:presLayoutVars>
      </dgm:prSet>
      <dgm:spPr/>
      <dgm:t>
        <a:bodyPr/>
        <a:lstStyle/>
        <a:p>
          <a:endParaRPr lang="en-US"/>
        </a:p>
      </dgm:t>
    </dgm:pt>
    <dgm:pt modelId="{F4BC0DC8-81AF-4A8E-B6B6-D9DB2108879C}" type="pres">
      <dgm:prSet presAssocID="{6670F857-38F7-4E6E-BA81-1CFD3CCFF39E}" presName="composite" presStyleCnt="0"/>
      <dgm:spPr/>
    </dgm:pt>
    <dgm:pt modelId="{63216A58-4BAC-4FF2-9ACE-05926FA990C0}" type="pres">
      <dgm:prSet presAssocID="{6670F857-38F7-4E6E-BA81-1CFD3CCFF39E}" presName="FirstChild" presStyleLbl="revTx" presStyleIdx="0" presStyleCnt="2" custScaleY="53980" custLinFactNeighborX="-1858" custLinFactNeighborY="-32947">
        <dgm:presLayoutVars>
          <dgm:chMax val="0"/>
          <dgm:chPref val="0"/>
          <dgm:bulletEnabled val="1"/>
        </dgm:presLayoutVars>
      </dgm:prSet>
      <dgm:spPr/>
      <dgm:t>
        <a:bodyPr/>
        <a:lstStyle/>
        <a:p>
          <a:endParaRPr lang="en-US"/>
        </a:p>
      </dgm:t>
    </dgm:pt>
    <dgm:pt modelId="{6A5B727B-6C65-476D-AAD7-E1E77E8B85F6}" type="pres">
      <dgm:prSet presAssocID="{6670F857-38F7-4E6E-BA81-1CFD3CCFF39E}" presName="Parent" presStyleLbl="alignNode1" presStyleIdx="0" presStyleCnt="1" custScaleX="187500" custScaleY="77815" custLinFactNeighborX="-48" custLinFactNeighborY="-37">
        <dgm:presLayoutVars>
          <dgm:chMax val="3"/>
          <dgm:chPref val="3"/>
          <dgm:bulletEnabled val="1"/>
        </dgm:presLayoutVars>
      </dgm:prSet>
      <dgm:spPr/>
      <dgm:t>
        <a:bodyPr/>
        <a:lstStyle/>
        <a:p>
          <a:endParaRPr lang="en-US"/>
        </a:p>
      </dgm:t>
    </dgm:pt>
    <dgm:pt modelId="{47B04E2B-8DFE-4398-9FA5-D8D7A5B7D417}" type="pres">
      <dgm:prSet presAssocID="{6670F857-38F7-4E6E-BA81-1CFD3CCFF39E}" presName="Accent" presStyleLbl="parChTrans1D1" presStyleIdx="0" presStyleCnt="1" custLinFactY="-100000" custLinFactNeighborY="-108208"/>
      <dgm:spPr>
        <a:ln>
          <a:solidFill>
            <a:schemeClr val="accent1">
              <a:lumMod val="50000"/>
            </a:schemeClr>
          </a:solidFill>
        </a:ln>
        <a:effectLst>
          <a:outerShdw blurRad="50800" dist="38100" dir="2700000" algn="tl" rotWithShape="0">
            <a:prstClr val="black">
              <a:alpha val="40000"/>
            </a:prstClr>
          </a:outerShdw>
        </a:effectLst>
      </dgm:spPr>
    </dgm:pt>
    <dgm:pt modelId="{78A87403-9C10-4E0F-9A43-679D5E68BC4C}" type="pres">
      <dgm:prSet presAssocID="{6670F857-38F7-4E6E-BA81-1CFD3CCFF39E}" presName="Child" presStyleLbl="revTx" presStyleIdx="1" presStyleCnt="2" custScaleY="128286" custLinFactNeighborY="-1598">
        <dgm:presLayoutVars>
          <dgm:chMax val="0"/>
          <dgm:chPref val="0"/>
          <dgm:bulletEnabled val="1"/>
        </dgm:presLayoutVars>
      </dgm:prSet>
      <dgm:spPr/>
      <dgm:t>
        <a:bodyPr/>
        <a:lstStyle/>
        <a:p>
          <a:endParaRPr lang="en-US"/>
        </a:p>
      </dgm:t>
    </dgm:pt>
  </dgm:ptLst>
  <dgm:cxnLst>
    <dgm:cxn modelId="{9699A7EB-016C-4802-BC6A-197F6B08AAD5}" type="presOf" srcId="{F0F2C6A5-4196-4321-BEC5-63DBE711F405}" destId="{78A87403-9C10-4E0F-9A43-679D5E68BC4C}" srcOrd="0" destOrd="3" presId="urn:microsoft.com/office/officeart/2011/layout/TabList"/>
    <dgm:cxn modelId="{FEBF8273-4995-4E8D-BD17-F5952ACE7307}" type="presOf" srcId="{8361F5B9-1E7E-4633-9E47-CBD90A09737E}" destId="{63216A58-4BAC-4FF2-9ACE-05926FA990C0}" srcOrd="0" destOrd="0" presId="urn:microsoft.com/office/officeart/2011/layout/TabList"/>
    <dgm:cxn modelId="{E1E263F8-3298-43C0-821E-660E3BCC1388}" type="presOf" srcId="{6670F857-38F7-4E6E-BA81-1CFD3CCFF39E}" destId="{6A5B727B-6C65-476D-AAD7-E1E77E8B85F6}" srcOrd="0" destOrd="0" presId="urn:microsoft.com/office/officeart/2011/layout/TabList"/>
    <dgm:cxn modelId="{29EE14D4-F052-4A99-ADA3-9A88EFE4B507}" type="presOf" srcId="{588A417A-9695-45B7-B783-2B0A55883182}" destId="{78A87403-9C10-4E0F-9A43-679D5E68BC4C}" srcOrd="0" destOrd="2" presId="urn:microsoft.com/office/officeart/2011/layout/TabList"/>
    <dgm:cxn modelId="{27E9975B-16C9-41B7-A073-E73752CD9145}" type="presOf" srcId="{76D9373F-EA35-4767-9308-0FF3CB8D4148}" destId="{78A87403-9C10-4E0F-9A43-679D5E68BC4C}" srcOrd="0" destOrd="0" presId="urn:microsoft.com/office/officeart/2011/layout/TabList"/>
    <dgm:cxn modelId="{1EA073C6-8B66-4BA4-A298-A9B06A5278EA}" srcId="{6670F857-38F7-4E6E-BA81-1CFD3CCFF39E}" destId="{76D9373F-EA35-4767-9308-0FF3CB8D4148}" srcOrd="1" destOrd="0" parTransId="{02EB9BD5-E271-450F-90B6-7DCE83C885B7}" sibTransId="{ACB0949B-A977-4BFF-8BD2-8D538472DF6E}"/>
    <dgm:cxn modelId="{F102685C-9DAF-4E96-BF67-4572ABD8ABCA}" type="presOf" srcId="{D59B3AB9-5583-400D-9DCC-4885FD13A3BA}" destId="{78A87403-9C10-4E0F-9A43-679D5E68BC4C}" srcOrd="0" destOrd="1" presId="urn:microsoft.com/office/officeart/2011/layout/TabList"/>
    <dgm:cxn modelId="{A96B9F98-C3CE-45A7-8025-5CF0FD060FF2}" type="presOf" srcId="{52C81151-0426-4FE6-9ECD-F32969FEA155}" destId="{78A87403-9C10-4E0F-9A43-679D5E68BC4C}" srcOrd="0" destOrd="4" presId="urn:microsoft.com/office/officeart/2011/layout/TabList"/>
    <dgm:cxn modelId="{13DD9396-B187-4141-8B3A-82AE39F88BFD}" srcId="{6670F857-38F7-4E6E-BA81-1CFD3CCFF39E}" destId="{52C81151-0426-4FE6-9ECD-F32969FEA155}" srcOrd="5" destOrd="0" parTransId="{3769D977-A7E0-4C93-93CA-3F849FCD0750}" sibTransId="{199A229B-F5E0-43CE-BE20-3E272FE987CB}"/>
    <dgm:cxn modelId="{5B315E15-048D-4FC0-983B-5E41C129C16F}" srcId="{7650C080-9107-49D7-8363-35CC8B126584}" destId="{6670F857-38F7-4E6E-BA81-1CFD3CCFF39E}" srcOrd="0" destOrd="0" parTransId="{CE953720-57E4-4EEB-8739-11592D119C2F}" sibTransId="{5C0FCA72-D7A8-4D2D-AFF5-58ED9CBA7470}"/>
    <dgm:cxn modelId="{A248C568-5B16-46DB-B4F5-7FEDFC5A9D1B}" srcId="{6670F857-38F7-4E6E-BA81-1CFD3CCFF39E}" destId="{F0F2C6A5-4196-4321-BEC5-63DBE711F405}" srcOrd="4" destOrd="0" parTransId="{A26F4702-39C3-45DE-B3C9-4A9E53A6C259}" sibTransId="{CE581397-881E-4B52-9AE3-61AEB209AA2C}"/>
    <dgm:cxn modelId="{3A7B3776-7DF9-496A-B1EF-195B3EF44B57}" srcId="{6670F857-38F7-4E6E-BA81-1CFD3CCFF39E}" destId="{D59B3AB9-5583-400D-9DCC-4885FD13A3BA}" srcOrd="2" destOrd="0" parTransId="{2D3055CE-956B-4E2B-A1B0-E9F25470A0FA}" sibTransId="{5D808FD6-F182-4944-B48F-57FBD4EC09DC}"/>
    <dgm:cxn modelId="{B8D4C3C0-0B81-478A-8B6A-91A76191439B}" srcId="{6670F857-38F7-4E6E-BA81-1CFD3CCFF39E}" destId="{588A417A-9695-45B7-B783-2B0A55883182}" srcOrd="3" destOrd="0" parTransId="{208EAC33-EC3A-4081-BF8C-692F09E6E1B1}" sibTransId="{53B86931-E5DF-41AC-8664-98E0594027DC}"/>
    <dgm:cxn modelId="{A618897F-4E53-4A85-B9B5-9517A530E9FC}" type="presOf" srcId="{7650C080-9107-49D7-8363-35CC8B126584}" destId="{74C95E63-88C9-47AF-9B80-AA9B121096FB}" srcOrd="0" destOrd="0" presId="urn:microsoft.com/office/officeart/2011/layout/TabList"/>
    <dgm:cxn modelId="{4CBA1EDF-5152-4201-BAF2-6F36F3205B72}" srcId="{6670F857-38F7-4E6E-BA81-1CFD3CCFF39E}" destId="{8361F5B9-1E7E-4633-9E47-CBD90A09737E}" srcOrd="0" destOrd="0" parTransId="{BB14DF3B-2A24-4F8D-BDC1-70784CDDF3E8}" sibTransId="{C311D8C1-C1A0-49CF-AEB9-E14092812F24}"/>
    <dgm:cxn modelId="{A285CF10-793E-4B7C-B276-16AAC12B28E1}" type="presParOf" srcId="{74C95E63-88C9-47AF-9B80-AA9B121096FB}" destId="{F4BC0DC8-81AF-4A8E-B6B6-D9DB2108879C}" srcOrd="0" destOrd="0" presId="urn:microsoft.com/office/officeart/2011/layout/TabList"/>
    <dgm:cxn modelId="{95DAEEAB-6DCC-4ABD-BAFB-1F9683B055FC}" type="presParOf" srcId="{F4BC0DC8-81AF-4A8E-B6B6-D9DB2108879C}" destId="{63216A58-4BAC-4FF2-9ACE-05926FA990C0}" srcOrd="0" destOrd="0" presId="urn:microsoft.com/office/officeart/2011/layout/TabList"/>
    <dgm:cxn modelId="{29791BD5-E2C7-4EE2-8469-F359A9959A1D}" type="presParOf" srcId="{F4BC0DC8-81AF-4A8E-B6B6-D9DB2108879C}" destId="{6A5B727B-6C65-476D-AAD7-E1E77E8B85F6}" srcOrd="1" destOrd="0" presId="urn:microsoft.com/office/officeart/2011/layout/TabList"/>
    <dgm:cxn modelId="{B27B54A5-6830-4F9A-9510-BDD4F757823A}" type="presParOf" srcId="{F4BC0DC8-81AF-4A8E-B6B6-D9DB2108879C}" destId="{47B04E2B-8DFE-4398-9FA5-D8D7A5B7D417}" srcOrd="2" destOrd="0" presId="urn:microsoft.com/office/officeart/2011/layout/TabList"/>
    <dgm:cxn modelId="{6C48F724-0D76-41F9-9A1F-04B907A89B98}" type="presParOf" srcId="{74C95E63-88C9-47AF-9B80-AA9B121096FB}" destId="{78A87403-9C10-4E0F-9A43-679D5E68BC4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650C080-9107-49D7-8363-35CC8B126584}"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6670F857-38F7-4E6E-BA81-1CFD3CCFF39E}">
      <dgm:prSet phldrT="[Text]" custT="1"/>
      <dgm:spPr>
        <a:solidFill>
          <a:srgbClr val="4D851F"/>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dgm:spPr>
      <dgm:t>
        <a:bodyPr/>
        <a:lstStyle/>
        <a:p>
          <a:pPr algn="ctr"/>
          <a:r>
            <a:rPr lang="en-US" sz="2400" b="1" dirty="0" smtClean="0">
              <a:solidFill>
                <a:schemeClr val="accent1">
                  <a:lumMod val="20000"/>
                  <a:lumOff val="80000"/>
                </a:schemeClr>
              </a:solidFill>
              <a:effectLst>
                <a:outerShdw blurRad="38100" dist="38100" dir="2700000" algn="tl">
                  <a:srgbClr val="000000">
                    <a:alpha val="43137"/>
                  </a:srgbClr>
                </a:outerShdw>
              </a:effectLst>
              <a:latin typeface="+mj-lt"/>
            </a:rPr>
            <a:t>Internal review</a:t>
          </a:r>
          <a:endParaRPr lang="en-US" sz="2400" b="1" dirty="0">
            <a:solidFill>
              <a:schemeClr val="accent1">
                <a:lumMod val="20000"/>
                <a:lumOff val="80000"/>
              </a:schemeClr>
            </a:solidFill>
            <a:effectLst>
              <a:outerShdw blurRad="38100" dist="38100" dir="2700000" algn="tl">
                <a:srgbClr val="000000">
                  <a:alpha val="43137"/>
                </a:srgbClr>
              </a:outerShdw>
            </a:effectLst>
            <a:latin typeface="+mj-lt"/>
          </a:endParaRPr>
        </a:p>
      </dgm:t>
    </dgm:pt>
    <dgm:pt modelId="{CE953720-57E4-4EEB-8739-11592D119C2F}" type="parTrans" cxnId="{5B315E15-048D-4FC0-983B-5E41C129C16F}">
      <dgm:prSet/>
      <dgm:spPr/>
      <dgm:t>
        <a:bodyPr/>
        <a:lstStyle/>
        <a:p>
          <a:endParaRPr lang="en-US" sz="2400" b="1">
            <a:latin typeface="+mj-lt"/>
          </a:endParaRPr>
        </a:p>
      </dgm:t>
    </dgm:pt>
    <dgm:pt modelId="{5C0FCA72-D7A8-4D2D-AFF5-58ED9CBA7470}" type="sibTrans" cxnId="{5B315E15-048D-4FC0-983B-5E41C129C16F}">
      <dgm:prSet/>
      <dgm:spPr/>
      <dgm:t>
        <a:bodyPr/>
        <a:lstStyle/>
        <a:p>
          <a:endParaRPr lang="en-US" sz="2400" b="1">
            <a:latin typeface="+mj-lt"/>
          </a:endParaRPr>
        </a:p>
      </dgm:t>
    </dgm:pt>
    <dgm:pt modelId="{76D9373F-EA35-4767-9308-0FF3CB8D4148}">
      <dgm:prSet phldrT="[Text]" custT="1"/>
      <dgm:spPr/>
      <dgm:t>
        <a:bodyPr/>
        <a:lstStyle/>
        <a:p>
          <a:endParaRPr lang="en-US" sz="2400" b="0" dirty="0">
            <a:latin typeface="+mj-lt"/>
          </a:endParaRPr>
        </a:p>
      </dgm:t>
    </dgm:pt>
    <dgm:pt modelId="{02EB9BD5-E271-450F-90B6-7DCE83C885B7}" type="parTrans" cxnId="{1EA073C6-8B66-4BA4-A298-A9B06A5278EA}">
      <dgm:prSet/>
      <dgm:spPr/>
      <dgm:t>
        <a:bodyPr/>
        <a:lstStyle/>
        <a:p>
          <a:endParaRPr lang="en-US" sz="2400" b="1">
            <a:latin typeface="+mj-lt"/>
          </a:endParaRPr>
        </a:p>
      </dgm:t>
    </dgm:pt>
    <dgm:pt modelId="{ACB0949B-A977-4BFF-8BD2-8D538472DF6E}" type="sibTrans" cxnId="{1EA073C6-8B66-4BA4-A298-A9B06A5278EA}">
      <dgm:prSet/>
      <dgm:spPr/>
      <dgm:t>
        <a:bodyPr/>
        <a:lstStyle/>
        <a:p>
          <a:endParaRPr lang="en-US" sz="2400" b="1">
            <a:latin typeface="+mj-lt"/>
          </a:endParaRPr>
        </a:p>
      </dgm:t>
    </dgm:pt>
    <dgm:pt modelId="{8361F5B9-1E7E-4633-9E47-CBD90A09737E}">
      <dgm:prSet phldrT="[Text]" custT="1"/>
      <dgm:spPr/>
      <dgm:t>
        <a:bodyPr/>
        <a:lstStyle/>
        <a:p>
          <a:endParaRPr lang="en-US" sz="2400" b="1" dirty="0">
            <a:latin typeface="+mj-lt"/>
          </a:endParaRPr>
        </a:p>
      </dgm:t>
    </dgm:pt>
    <dgm:pt modelId="{BB14DF3B-2A24-4F8D-BDC1-70784CDDF3E8}" type="parTrans" cxnId="{4CBA1EDF-5152-4201-BAF2-6F36F3205B72}">
      <dgm:prSet/>
      <dgm:spPr/>
      <dgm:t>
        <a:bodyPr/>
        <a:lstStyle/>
        <a:p>
          <a:endParaRPr lang="en-US" sz="2400" b="1">
            <a:latin typeface="+mj-lt"/>
          </a:endParaRPr>
        </a:p>
      </dgm:t>
    </dgm:pt>
    <dgm:pt modelId="{C311D8C1-C1A0-49CF-AEB9-E14092812F24}" type="sibTrans" cxnId="{4CBA1EDF-5152-4201-BAF2-6F36F3205B72}">
      <dgm:prSet/>
      <dgm:spPr/>
      <dgm:t>
        <a:bodyPr/>
        <a:lstStyle/>
        <a:p>
          <a:endParaRPr lang="en-US" sz="2400" b="1">
            <a:latin typeface="+mj-lt"/>
          </a:endParaRPr>
        </a:p>
      </dgm:t>
    </dgm:pt>
    <dgm:pt modelId="{74C95E63-88C9-47AF-9B80-AA9B121096FB}" type="pres">
      <dgm:prSet presAssocID="{7650C080-9107-49D7-8363-35CC8B126584}" presName="Name0" presStyleCnt="0">
        <dgm:presLayoutVars>
          <dgm:chMax/>
          <dgm:chPref val="3"/>
          <dgm:dir/>
          <dgm:animOne val="branch"/>
          <dgm:animLvl val="lvl"/>
        </dgm:presLayoutVars>
      </dgm:prSet>
      <dgm:spPr/>
      <dgm:t>
        <a:bodyPr/>
        <a:lstStyle/>
        <a:p>
          <a:endParaRPr lang="en-US"/>
        </a:p>
      </dgm:t>
    </dgm:pt>
    <dgm:pt modelId="{F4BC0DC8-81AF-4A8E-B6B6-D9DB2108879C}" type="pres">
      <dgm:prSet presAssocID="{6670F857-38F7-4E6E-BA81-1CFD3CCFF39E}" presName="composite" presStyleCnt="0"/>
      <dgm:spPr/>
    </dgm:pt>
    <dgm:pt modelId="{63216A58-4BAC-4FF2-9ACE-05926FA990C0}" type="pres">
      <dgm:prSet presAssocID="{6670F857-38F7-4E6E-BA81-1CFD3CCFF39E}" presName="FirstChild" presStyleLbl="revTx" presStyleIdx="0" presStyleCnt="2" custScaleY="53980" custLinFactNeighborX="-1858" custLinFactNeighborY="-32947">
        <dgm:presLayoutVars>
          <dgm:chMax val="0"/>
          <dgm:chPref val="0"/>
          <dgm:bulletEnabled val="1"/>
        </dgm:presLayoutVars>
      </dgm:prSet>
      <dgm:spPr/>
      <dgm:t>
        <a:bodyPr/>
        <a:lstStyle/>
        <a:p>
          <a:endParaRPr lang="en-US"/>
        </a:p>
      </dgm:t>
    </dgm:pt>
    <dgm:pt modelId="{6A5B727B-6C65-476D-AAD7-E1E77E8B85F6}" type="pres">
      <dgm:prSet presAssocID="{6670F857-38F7-4E6E-BA81-1CFD3CCFF39E}" presName="Parent" presStyleLbl="alignNode1" presStyleIdx="0" presStyleCnt="1" custScaleX="187500" custScaleY="77815" custLinFactNeighborX="-48" custLinFactNeighborY="-37">
        <dgm:presLayoutVars>
          <dgm:chMax val="3"/>
          <dgm:chPref val="3"/>
          <dgm:bulletEnabled val="1"/>
        </dgm:presLayoutVars>
      </dgm:prSet>
      <dgm:spPr/>
      <dgm:t>
        <a:bodyPr/>
        <a:lstStyle/>
        <a:p>
          <a:endParaRPr lang="en-US"/>
        </a:p>
      </dgm:t>
    </dgm:pt>
    <dgm:pt modelId="{47B04E2B-8DFE-4398-9FA5-D8D7A5B7D417}" type="pres">
      <dgm:prSet presAssocID="{6670F857-38F7-4E6E-BA81-1CFD3CCFF39E}" presName="Accent" presStyleLbl="parChTrans1D1" presStyleIdx="0" presStyleCnt="1" custLinFactY="-100000" custLinFactNeighborY="-108208"/>
      <dgm:spPr>
        <a:ln>
          <a:solidFill>
            <a:schemeClr val="accent1">
              <a:lumMod val="50000"/>
            </a:schemeClr>
          </a:solidFill>
        </a:ln>
        <a:effectLst>
          <a:outerShdw blurRad="50800" dist="38100" dir="2700000" algn="tl" rotWithShape="0">
            <a:prstClr val="black">
              <a:alpha val="40000"/>
            </a:prstClr>
          </a:outerShdw>
        </a:effectLst>
      </dgm:spPr>
    </dgm:pt>
    <dgm:pt modelId="{78A87403-9C10-4E0F-9A43-679D5E68BC4C}" type="pres">
      <dgm:prSet presAssocID="{6670F857-38F7-4E6E-BA81-1CFD3CCFF39E}" presName="Child" presStyleLbl="revTx" presStyleIdx="1" presStyleCnt="2" custScaleY="128286" custLinFactNeighborY="-1598">
        <dgm:presLayoutVars>
          <dgm:chMax val="0"/>
          <dgm:chPref val="0"/>
          <dgm:bulletEnabled val="1"/>
        </dgm:presLayoutVars>
      </dgm:prSet>
      <dgm:spPr/>
      <dgm:t>
        <a:bodyPr/>
        <a:lstStyle/>
        <a:p>
          <a:endParaRPr lang="en-US"/>
        </a:p>
      </dgm:t>
    </dgm:pt>
  </dgm:ptLst>
  <dgm:cxnLst>
    <dgm:cxn modelId="{4CBA1EDF-5152-4201-BAF2-6F36F3205B72}" srcId="{6670F857-38F7-4E6E-BA81-1CFD3CCFF39E}" destId="{8361F5B9-1E7E-4633-9E47-CBD90A09737E}" srcOrd="0" destOrd="0" parTransId="{BB14DF3B-2A24-4F8D-BDC1-70784CDDF3E8}" sibTransId="{C311D8C1-C1A0-49CF-AEB9-E14092812F24}"/>
    <dgm:cxn modelId="{B229FD34-4DD9-49E1-BAD4-9DD5F4ACFA9C}" type="presOf" srcId="{6670F857-38F7-4E6E-BA81-1CFD3CCFF39E}" destId="{6A5B727B-6C65-476D-AAD7-E1E77E8B85F6}" srcOrd="0" destOrd="0" presId="urn:microsoft.com/office/officeart/2011/layout/TabList"/>
    <dgm:cxn modelId="{9A18A798-C90F-4687-B173-ABF1448BD065}" type="presOf" srcId="{7650C080-9107-49D7-8363-35CC8B126584}" destId="{74C95E63-88C9-47AF-9B80-AA9B121096FB}" srcOrd="0" destOrd="0" presId="urn:microsoft.com/office/officeart/2011/layout/TabList"/>
    <dgm:cxn modelId="{67F90A4A-0D47-48E3-A496-69EB3A9AF27A}" type="presOf" srcId="{76D9373F-EA35-4767-9308-0FF3CB8D4148}" destId="{78A87403-9C10-4E0F-9A43-679D5E68BC4C}" srcOrd="0" destOrd="0" presId="urn:microsoft.com/office/officeart/2011/layout/TabList"/>
    <dgm:cxn modelId="{5B315E15-048D-4FC0-983B-5E41C129C16F}" srcId="{7650C080-9107-49D7-8363-35CC8B126584}" destId="{6670F857-38F7-4E6E-BA81-1CFD3CCFF39E}" srcOrd="0" destOrd="0" parTransId="{CE953720-57E4-4EEB-8739-11592D119C2F}" sibTransId="{5C0FCA72-D7A8-4D2D-AFF5-58ED9CBA7470}"/>
    <dgm:cxn modelId="{1EA073C6-8B66-4BA4-A298-A9B06A5278EA}" srcId="{6670F857-38F7-4E6E-BA81-1CFD3CCFF39E}" destId="{76D9373F-EA35-4767-9308-0FF3CB8D4148}" srcOrd="1" destOrd="0" parTransId="{02EB9BD5-E271-450F-90B6-7DCE83C885B7}" sibTransId="{ACB0949B-A977-4BFF-8BD2-8D538472DF6E}"/>
    <dgm:cxn modelId="{2EDEC428-A525-4438-A5FC-13DD72AA8D71}" type="presOf" srcId="{8361F5B9-1E7E-4633-9E47-CBD90A09737E}" destId="{63216A58-4BAC-4FF2-9ACE-05926FA990C0}" srcOrd="0" destOrd="0" presId="urn:microsoft.com/office/officeart/2011/layout/TabList"/>
    <dgm:cxn modelId="{CC9202F2-42E0-420B-9098-4D4A83A68EFF}" type="presParOf" srcId="{74C95E63-88C9-47AF-9B80-AA9B121096FB}" destId="{F4BC0DC8-81AF-4A8E-B6B6-D9DB2108879C}" srcOrd="0" destOrd="0" presId="urn:microsoft.com/office/officeart/2011/layout/TabList"/>
    <dgm:cxn modelId="{BA2B5014-002A-4A60-89A4-21D3B291104E}" type="presParOf" srcId="{F4BC0DC8-81AF-4A8E-B6B6-D9DB2108879C}" destId="{63216A58-4BAC-4FF2-9ACE-05926FA990C0}" srcOrd="0" destOrd="0" presId="urn:microsoft.com/office/officeart/2011/layout/TabList"/>
    <dgm:cxn modelId="{F3AB8F1E-23B8-4207-9C2D-E72AE49FEFCE}" type="presParOf" srcId="{F4BC0DC8-81AF-4A8E-B6B6-D9DB2108879C}" destId="{6A5B727B-6C65-476D-AAD7-E1E77E8B85F6}" srcOrd="1" destOrd="0" presId="urn:microsoft.com/office/officeart/2011/layout/TabList"/>
    <dgm:cxn modelId="{59838681-E401-46E5-B53A-4A149B6B2357}" type="presParOf" srcId="{F4BC0DC8-81AF-4A8E-B6B6-D9DB2108879C}" destId="{47B04E2B-8DFE-4398-9FA5-D8D7A5B7D417}" srcOrd="2" destOrd="0" presId="urn:microsoft.com/office/officeart/2011/layout/TabList"/>
    <dgm:cxn modelId="{1C8DFD89-DDB7-4038-B266-11439130EB68}" type="presParOf" srcId="{74C95E63-88C9-47AF-9B80-AA9B121096FB}" destId="{78A87403-9C10-4E0F-9A43-679D5E68BC4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E7DB867-CDC9-4D86-998B-5EC789AA7232}"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A7595803-AA50-493F-831C-273DBDFB0632}">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1900" b="1" dirty="0" smtClean="0">
              <a:solidFill>
                <a:schemeClr val="bg1">
                  <a:lumMod val="95000"/>
                </a:schemeClr>
              </a:solidFill>
              <a:latin typeface="+mj-lt"/>
            </a:rPr>
            <a:t>Review by technical staff and subject matter experts.</a:t>
          </a:r>
          <a:endParaRPr lang="en-US" sz="1900" b="1" dirty="0">
            <a:solidFill>
              <a:schemeClr val="bg1">
                <a:lumMod val="95000"/>
              </a:schemeClr>
            </a:solidFill>
          </a:endParaRPr>
        </a:p>
      </dgm:t>
    </dgm:pt>
    <dgm:pt modelId="{4034E20A-A5F4-478F-8DA3-5D12D1DF5DE2}" type="parTrans" cxnId="{8F126580-0EB2-451B-B162-7F7136C7B5EF}">
      <dgm:prSet/>
      <dgm:spPr/>
      <dgm:t>
        <a:bodyPr/>
        <a:lstStyle/>
        <a:p>
          <a:endParaRPr lang="en-US"/>
        </a:p>
      </dgm:t>
    </dgm:pt>
    <dgm:pt modelId="{7D89EFBB-6278-48B9-99D4-FB9D41E7D57A}" type="sibTrans" cxnId="{8F126580-0EB2-451B-B162-7F7136C7B5EF}">
      <dgm:prSet/>
      <dgm:spPr/>
      <dgm:t>
        <a:bodyPr/>
        <a:lstStyle/>
        <a:p>
          <a:endParaRPr lang="en-US"/>
        </a:p>
      </dgm:t>
    </dgm:pt>
    <dgm:pt modelId="{3B7FAD01-FE20-4E61-84FC-0365DFF90F0F}">
      <dgm:prSet phldrT="[Tex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1800" b="0" dirty="0" smtClean="0">
              <a:latin typeface="+mj-lt"/>
            </a:rPr>
            <a:t>Make changes and  conduct additional review.</a:t>
          </a:r>
          <a:endParaRPr lang="en-US" sz="1800" dirty="0"/>
        </a:p>
      </dgm:t>
    </dgm:pt>
    <dgm:pt modelId="{A8CC4B3F-6E4E-4A65-85F8-6B67200F378B}" type="parTrans" cxnId="{1383F08C-47D8-4A0E-93AC-5E8F3ABEA343}">
      <dgm:prSet/>
      <dgm:spPr/>
      <dgm:t>
        <a:bodyPr/>
        <a:lstStyle/>
        <a:p>
          <a:endParaRPr lang="en-US"/>
        </a:p>
      </dgm:t>
    </dgm:pt>
    <dgm:pt modelId="{3E657F0B-7B40-4C6F-ABF3-9AC3EB414A48}" type="sibTrans" cxnId="{1383F08C-47D8-4A0E-93AC-5E8F3ABEA343}">
      <dgm:prSet/>
      <dgm:spPr/>
      <dgm:t>
        <a:bodyPr/>
        <a:lstStyle/>
        <a:p>
          <a:endParaRPr lang="en-US"/>
        </a:p>
      </dgm:t>
    </dgm:pt>
    <dgm:pt modelId="{7AE89049-5A79-4466-BB0C-984B62336CB3}">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1900" b="1" dirty="0" smtClean="0">
              <a:latin typeface="+mj-lt"/>
            </a:rPr>
            <a:t>Send to Office of General Counsel for legal review.</a:t>
          </a:r>
          <a:endParaRPr lang="en-US" sz="1900" b="1" dirty="0"/>
        </a:p>
      </dgm:t>
    </dgm:pt>
    <dgm:pt modelId="{7911A770-A256-4DE0-8764-F170BF8894AF}" type="parTrans" cxnId="{F1AF1E08-C341-4E37-AE33-E559DB9A270D}">
      <dgm:prSet/>
      <dgm:spPr/>
      <dgm:t>
        <a:bodyPr/>
        <a:lstStyle/>
        <a:p>
          <a:endParaRPr lang="en-US"/>
        </a:p>
      </dgm:t>
    </dgm:pt>
    <dgm:pt modelId="{69C4963D-28F4-450D-9B49-00A9BC41BE2B}" type="sibTrans" cxnId="{F1AF1E08-C341-4E37-AE33-E559DB9A270D}">
      <dgm:prSet/>
      <dgm:spPr/>
      <dgm:t>
        <a:bodyPr/>
        <a:lstStyle/>
        <a:p>
          <a:endParaRPr lang="en-US"/>
        </a:p>
      </dgm:t>
    </dgm:pt>
    <dgm:pt modelId="{E8C2B29B-10BF-4487-A4B6-1DFACE7858CB}">
      <dgm:prSet phldrT="[Text]" custT="1"/>
      <dgm:spPr>
        <a:solidFill>
          <a:schemeClr val="accent6">
            <a:lumMod val="75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2000" b="1" dirty="0" smtClean="0">
              <a:latin typeface="+mj-lt"/>
            </a:rPr>
            <a:t>Make necessary revisions.</a:t>
          </a:r>
          <a:endParaRPr lang="en-US" sz="2000" b="1" dirty="0"/>
        </a:p>
      </dgm:t>
    </dgm:pt>
    <dgm:pt modelId="{20917780-1370-4EFB-8891-9AC41F25F261}" type="parTrans" cxnId="{2548AD87-E101-410F-B326-91DD85512A95}">
      <dgm:prSet/>
      <dgm:spPr/>
      <dgm:t>
        <a:bodyPr/>
        <a:lstStyle/>
        <a:p>
          <a:endParaRPr lang="en-US"/>
        </a:p>
      </dgm:t>
    </dgm:pt>
    <dgm:pt modelId="{B39C1429-5A46-4E07-AF49-453639AA36DA}" type="sibTrans" cxnId="{2548AD87-E101-410F-B326-91DD85512A95}">
      <dgm:prSet/>
      <dgm:spPr/>
      <dgm:t>
        <a:bodyPr/>
        <a:lstStyle/>
        <a:p>
          <a:endParaRPr lang="en-US"/>
        </a:p>
      </dgm:t>
    </dgm:pt>
    <dgm:pt modelId="{34ADD7A8-441C-4E30-8410-BDC3ABB80B26}">
      <dgm:prSet phldrT="[Text]"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dgm:spPr>
      <dgm:t>
        <a:bodyPr/>
        <a:lstStyle/>
        <a:p>
          <a:r>
            <a:rPr lang="en-US" sz="1800" b="0" dirty="0" smtClean="0">
              <a:latin typeface="+mj-lt"/>
            </a:rPr>
            <a:t>Final decision: does rule meet legal requirements?</a:t>
          </a:r>
          <a:endParaRPr lang="en-US" sz="1800" dirty="0"/>
        </a:p>
      </dgm:t>
    </dgm:pt>
    <dgm:pt modelId="{B7C118A2-4939-4D25-A4CB-84A546738385}" type="sibTrans" cxnId="{E5FBEBD9-651A-4DC2-9E16-523291998DE3}">
      <dgm:prSet/>
      <dgm:spPr/>
      <dgm:t>
        <a:bodyPr/>
        <a:lstStyle/>
        <a:p>
          <a:endParaRPr lang="en-US"/>
        </a:p>
      </dgm:t>
    </dgm:pt>
    <dgm:pt modelId="{6B7B4D2B-E18C-47BB-9534-7AA0D6CB8C94}" type="parTrans" cxnId="{E5FBEBD9-651A-4DC2-9E16-523291998DE3}">
      <dgm:prSet/>
      <dgm:spPr/>
      <dgm:t>
        <a:bodyPr/>
        <a:lstStyle/>
        <a:p>
          <a:endParaRPr lang="en-US"/>
        </a:p>
      </dgm:t>
    </dgm:pt>
    <dgm:pt modelId="{D8AB3B2E-2D71-48A3-A3AB-1ED26E3FD91D}" type="pres">
      <dgm:prSet presAssocID="{CE7DB867-CDC9-4D86-998B-5EC789AA7232}" presName="Name0" presStyleCnt="0">
        <dgm:presLayoutVars>
          <dgm:dir/>
          <dgm:animLvl val="lvl"/>
          <dgm:resizeHandles val="exact"/>
        </dgm:presLayoutVars>
      </dgm:prSet>
      <dgm:spPr/>
      <dgm:t>
        <a:bodyPr/>
        <a:lstStyle/>
        <a:p>
          <a:endParaRPr lang="en-US"/>
        </a:p>
      </dgm:t>
    </dgm:pt>
    <dgm:pt modelId="{2486CCE0-1DF7-4D2E-8681-35FC3836BFB0}" type="pres">
      <dgm:prSet presAssocID="{E8C2B29B-10BF-4487-A4B6-1DFACE7858CB}" presName="boxAndChildren" presStyleCnt="0"/>
      <dgm:spPr/>
    </dgm:pt>
    <dgm:pt modelId="{2A958469-3CC6-4E59-9FD1-2868B2EC7989}" type="pres">
      <dgm:prSet presAssocID="{E8C2B29B-10BF-4487-A4B6-1DFACE7858CB}" presName="parentTextBox" presStyleLbl="node1" presStyleIdx="0" presStyleCnt="3" custScaleY="56886" custLinFactNeighborY="-8637"/>
      <dgm:spPr/>
      <dgm:t>
        <a:bodyPr/>
        <a:lstStyle/>
        <a:p>
          <a:endParaRPr lang="en-US"/>
        </a:p>
      </dgm:t>
    </dgm:pt>
    <dgm:pt modelId="{35950778-EA09-41E8-A406-1B02763E945C}" type="pres">
      <dgm:prSet presAssocID="{69C4963D-28F4-450D-9B49-00A9BC41BE2B}" presName="sp" presStyleCnt="0"/>
      <dgm:spPr/>
    </dgm:pt>
    <dgm:pt modelId="{E6C3EEB9-4A0A-4733-9637-6DAF1592360A}" type="pres">
      <dgm:prSet presAssocID="{7AE89049-5A79-4466-BB0C-984B62336CB3}" presName="arrowAndChildren" presStyleCnt="0"/>
      <dgm:spPr/>
    </dgm:pt>
    <dgm:pt modelId="{DE8DA439-D8B2-4107-8D60-2F98FA832904}" type="pres">
      <dgm:prSet presAssocID="{7AE89049-5A79-4466-BB0C-984B62336CB3}" presName="parentTextArrow" presStyleLbl="node1" presStyleIdx="0" presStyleCnt="3"/>
      <dgm:spPr/>
      <dgm:t>
        <a:bodyPr/>
        <a:lstStyle/>
        <a:p>
          <a:endParaRPr lang="en-US"/>
        </a:p>
      </dgm:t>
    </dgm:pt>
    <dgm:pt modelId="{2452E173-43BB-469C-A470-0A04F35EC646}" type="pres">
      <dgm:prSet presAssocID="{7AE89049-5A79-4466-BB0C-984B62336CB3}" presName="arrow" presStyleLbl="node1" presStyleIdx="1" presStyleCnt="3" custScaleY="92258" custLinFactNeighborY="-3543"/>
      <dgm:spPr/>
      <dgm:t>
        <a:bodyPr/>
        <a:lstStyle/>
        <a:p>
          <a:endParaRPr lang="en-US"/>
        </a:p>
      </dgm:t>
    </dgm:pt>
    <dgm:pt modelId="{1C69289C-0560-48CB-BF4A-4C58581EE63A}" type="pres">
      <dgm:prSet presAssocID="{7AE89049-5A79-4466-BB0C-984B62336CB3}" presName="descendantArrow" presStyleCnt="0"/>
      <dgm:spPr/>
    </dgm:pt>
    <dgm:pt modelId="{D7A395B1-8785-4D1E-A011-777C3FE64435}" type="pres">
      <dgm:prSet presAssocID="{34ADD7A8-441C-4E30-8410-BDC3ABB80B26}" presName="childTextArrow" presStyleLbl="fgAccFollowNode1" presStyleIdx="0" presStyleCnt="2">
        <dgm:presLayoutVars>
          <dgm:bulletEnabled val="1"/>
        </dgm:presLayoutVars>
      </dgm:prSet>
      <dgm:spPr/>
      <dgm:t>
        <a:bodyPr/>
        <a:lstStyle/>
        <a:p>
          <a:endParaRPr lang="en-US"/>
        </a:p>
      </dgm:t>
    </dgm:pt>
    <dgm:pt modelId="{92FF8B38-F1FF-41F3-BEEA-A3E6B99FEA5B}" type="pres">
      <dgm:prSet presAssocID="{7D89EFBB-6278-48B9-99D4-FB9D41E7D57A}" presName="sp" presStyleCnt="0"/>
      <dgm:spPr/>
    </dgm:pt>
    <dgm:pt modelId="{8BE9050E-9D97-4787-8EF0-3740533FFB99}" type="pres">
      <dgm:prSet presAssocID="{A7595803-AA50-493F-831C-273DBDFB0632}" presName="arrowAndChildren" presStyleCnt="0"/>
      <dgm:spPr/>
    </dgm:pt>
    <dgm:pt modelId="{33054D2A-8966-468B-9320-C5E100F6AEAC}" type="pres">
      <dgm:prSet presAssocID="{A7595803-AA50-493F-831C-273DBDFB0632}" presName="parentTextArrow" presStyleLbl="node1" presStyleIdx="1" presStyleCnt="3"/>
      <dgm:spPr/>
      <dgm:t>
        <a:bodyPr/>
        <a:lstStyle/>
        <a:p>
          <a:endParaRPr lang="en-US"/>
        </a:p>
      </dgm:t>
    </dgm:pt>
    <dgm:pt modelId="{F90F5BFC-1C92-4AD7-8774-57FED70507A7}" type="pres">
      <dgm:prSet presAssocID="{A7595803-AA50-493F-831C-273DBDFB0632}" presName="arrow" presStyleLbl="node1" presStyleIdx="2" presStyleCnt="3" custScaleY="89440"/>
      <dgm:spPr/>
      <dgm:t>
        <a:bodyPr/>
        <a:lstStyle/>
        <a:p>
          <a:endParaRPr lang="en-US"/>
        </a:p>
      </dgm:t>
    </dgm:pt>
    <dgm:pt modelId="{26D6EC7B-3C89-4861-A137-FAD403ADD77F}" type="pres">
      <dgm:prSet presAssocID="{A7595803-AA50-493F-831C-273DBDFB0632}" presName="descendantArrow" presStyleCnt="0"/>
      <dgm:spPr/>
    </dgm:pt>
    <dgm:pt modelId="{E562963B-9E80-45CE-BA07-5E1B9A42554E}" type="pres">
      <dgm:prSet presAssocID="{3B7FAD01-FE20-4E61-84FC-0365DFF90F0F}" presName="childTextArrow" presStyleLbl="fgAccFollowNode1" presStyleIdx="1" presStyleCnt="2">
        <dgm:presLayoutVars>
          <dgm:bulletEnabled val="1"/>
        </dgm:presLayoutVars>
      </dgm:prSet>
      <dgm:spPr/>
      <dgm:t>
        <a:bodyPr/>
        <a:lstStyle/>
        <a:p>
          <a:endParaRPr lang="en-US"/>
        </a:p>
      </dgm:t>
    </dgm:pt>
  </dgm:ptLst>
  <dgm:cxnLst>
    <dgm:cxn modelId="{66DBB0A4-6DBC-486F-92D0-1316CD6DE139}" type="presOf" srcId="{7AE89049-5A79-4466-BB0C-984B62336CB3}" destId="{DE8DA439-D8B2-4107-8D60-2F98FA832904}" srcOrd="0" destOrd="0" presId="urn:microsoft.com/office/officeart/2005/8/layout/process4"/>
    <dgm:cxn modelId="{602C0BBA-0C9A-4D14-BBC0-213F87A9269F}" type="presOf" srcId="{CE7DB867-CDC9-4D86-998B-5EC789AA7232}" destId="{D8AB3B2E-2D71-48A3-A3AB-1ED26E3FD91D}" srcOrd="0" destOrd="0" presId="urn:microsoft.com/office/officeart/2005/8/layout/process4"/>
    <dgm:cxn modelId="{EEFF9EB1-9D19-473C-9E5D-A3C7F49C4296}" type="presOf" srcId="{7AE89049-5A79-4466-BB0C-984B62336CB3}" destId="{2452E173-43BB-469C-A470-0A04F35EC646}" srcOrd="1" destOrd="0" presId="urn:microsoft.com/office/officeart/2005/8/layout/process4"/>
    <dgm:cxn modelId="{F1AF1E08-C341-4E37-AE33-E559DB9A270D}" srcId="{CE7DB867-CDC9-4D86-998B-5EC789AA7232}" destId="{7AE89049-5A79-4466-BB0C-984B62336CB3}" srcOrd="1" destOrd="0" parTransId="{7911A770-A256-4DE0-8764-F170BF8894AF}" sibTransId="{69C4963D-28F4-450D-9B49-00A9BC41BE2B}"/>
    <dgm:cxn modelId="{E47423C4-D0C8-4890-8ABE-82B3538DB862}" type="presOf" srcId="{3B7FAD01-FE20-4E61-84FC-0365DFF90F0F}" destId="{E562963B-9E80-45CE-BA07-5E1B9A42554E}" srcOrd="0" destOrd="0" presId="urn:microsoft.com/office/officeart/2005/8/layout/process4"/>
    <dgm:cxn modelId="{8F126580-0EB2-451B-B162-7F7136C7B5EF}" srcId="{CE7DB867-CDC9-4D86-998B-5EC789AA7232}" destId="{A7595803-AA50-493F-831C-273DBDFB0632}" srcOrd="0" destOrd="0" parTransId="{4034E20A-A5F4-478F-8DA3-5D12D1DF5DE2}" sibTransId="{7D89EFBB-6278-48B9-99D4-FB9D41E7D57A}"/>
    <dgm:cxn modelId="{099490DA-8613-48EF-AFEC-964BBCCD081E}" type="presOf" srcId="{E8C2B29B-10BF-4487-A4B6-1DFACE7858CB}" destId="{2A958469-3CC6-4E59-9FD1-2868B2EC7989}" srcOrd="0" destOrd="0" presId="urn:microsoft.com/office/officeart/2005/8/layout/process4"/>
    <dgm:cxn modelId="{5EA99180-CFA0-41E9-823D-0EB66F9734B1}" type="presOf" srcId="{34ADD7A8-441C-4E30-8410-BDC3ABB80B26}" destId="{D7A395B1-8785-4D1E-A011-777C3FE64435}" srcOrd="0" destOrd="0" presId="urn:microsoft.com/office/officeart/2005/8/layout/process4"/>
    <dgm:cxn modelId="{1383F08C-47D8-4A0E-93AC-5E8F3ABEA343}" srcId="{A7595803-AA50-493F-831C-273DBDFB0632}" destId="{3B7FAD01-FE20-4E61-84FC-0365DFF90F0F}" srcOrd="0" destOrd="0" parTransId="{A8CC4B3F-6E4E-4A65-85F8-6B67200F378B}" sibTransId="{3E657F0B-7B40-4C6F-ABF3-9AC3EB414A48}"/>
    <dgm:cxn modelId="{E5FBEBD9-651A-4DC2-9E16-523291998DE3}" srcId="{7AE89049-5A79-4466-BB0C-984B62336CB3}" destId="{34ADD7A8-441C-4E30-8410-BDC3ABB80B26}" srcOrd="0" destOrd="0" parTransId="{6B7B4D2B-E18C-47BB-9534-7AA0D6CB8C94}" sibTransId="{B7C118A2-4939-4D25-A4CB-84A546738385}"/>
    <dgm:cxn modelId="{7A55DEAC-E4F5-4B4D-9B52-BDA325C79A69}" type="presOf" srcId="{A7595803-AA50-493F-831C-273DBDFB0632}" destId="{F90F5BFC-1C92-4AD7-8774-57FED70507A7}" srcOrd="1" destOrd="0" presId="urn:microsoft.com/office/officeart/2005/8/layout/process4"/>
    <dgm:cxn modelId="{2548AD87-E101-410F-B326-91DD85512A95}" srcId="{CE7DB867-CDC9-4D86-998B-5EC789AA7232}" destId="{E8C2B29B-10BF-4487-A4B6-1DFACE7858CB}" srcOrd="2" destOrd="0" parTransId="{20917780-1370-4EFB-8891-9AC41F25F261}" sibTransId="{B39C1429-5A46-4E07-AF49-453639AA36DA}"/>
    <dgm:cxn modelId="{E4E5AD04-9BCD-4201-AFBB-8F6FBA507587}" type="presOf" srcId="{A7595803-AA50-493F-831C-273DBDFB0632}" destId="{33054D2A-8966-468B-9320-C5E100F6AEAC}" srcOrd="0" destOrd="0" presId="urn:microsoft.com/office/officeart/2005/8/layout/process4"/>
    <dgm:cxn modelId="{FBD6781E-AB93-4B4C-A26B-951512F68F42}" type="presParOf" srcId="{D8AB3B2E-2D71-48A3-A3AB-1ED26E3FD91D}" destId="{2486CCE0-1DF7-4D2E-8681-35FC3836BFB0}" srcOrd="0" destOrd="0" presId="urn:microsoft.com/office/officeart/2005/8/layout/process4"/>
    <dgm:cxn modelId="{6FB037F5-0BDD-49AD-9050-BF8908D2885F}" type="presParOf" srcId="{2486CCE0-1DF7-4D2E-8681-35FC3836BFB0}" destId="{2A958469-3CC6-4E59-9FD1-2868B2EC7989}" srcOrd="0" destOrd="0" presId="urn:microsoft.com/office/officeart/2005/8/layout/process4"/>
    <dgm:cxn modelId="{D21C3DC4-D896-4D8D-A7A2-EC5BB6CAE5ED}" type="presParOf" srcId="{D8AB3B2E-2D71-48A3-A3AB-1ED26E3FD91D}" destId="{35950778-EA09-41E8-A406-1B02763E945C}" srcOrd="1" destOrd="0" presId="urn:microsoft.com/office/officeart/2005/8/layout/process4"/>
    <dgm:cxn modelId="{60B20308-CD8D-4456-9306-FEA6640D79AE}" type="presParOf" srcId="{D8AB3B2E-2D71-48A3-A3AB-1ED26E3FD91D}" destId="{E6C3EEB9-4A0A-4733-9637-6DAF1592360A}" srcOrd="2" destOrd="0" presId="urn:microsoft.com/office/officeart/2005/8/layout/process4"/>
    <dgm:cxn modelId="{91BE6528-4218-49CA-8F0E-ADC8666CB0A0}" type="presParOf" srcId="{E6C3EEB9-4A0A-4733-9637-6DAF1592360A}" destId="{DE8DA439-D8B2-4107-8D60-2F98FA832904}" srcOrd="0" destOrd="0" presId="urn:microsoft.com/office/officeart/2005/8/layout/process4"/>
    <dgm:cxn modelId="{19A219F3-2755-414E-A912-1A4FC3E215C0}" type="presParOf" srcId="{E6C3EEB9-4A0A-4733-9637-6DAF1592360A}" destId="{2452E173-43BB-469C-A470-0A04F35EC646}" srcOrd="1" destOrd="0" presId="urn:microsoft.com/office/officeart/2005/8/layout/process4"/>
    <dgm:cxn modelId="{A2141A16-931A-4173-A4C5-626D5666B06E}" type="presParOf" srcId="{E6C3EEB9-4A0A-4733-9637-6DAF1592360A}" destId="{1C69289C-0560-48CB-BF4A-4C58581EE63A}" srcOrd="2" destOrd="0" presId="urn:microsoft.com/office/officeart/2005/8/layout/process4"/>
    <dgm:cxn modelId="{CCEF4B4F-A273-44CC-ADC3-F14DE606F438}" type="presParOf" srcId="{1C69289C-0560-48CB-BF4A-4C58581EE63A}" destId="{D7A395B1-8785-4D1E-A011-777C3FE64435}" srcOrd="0" destOrd="0" presId="urn:microsoft.com/office/officeart/2005/8/layout/process4"/>
    <dgm:cxn modelId="{D5DDD6A5-AAC4-4EC3-BA7C-4E632E6B48A2}" type="presParOf" srcId="{D8AB3B2E-2D71-48A3-A3AB-1ED26E3FD91D}" destId="{92FF8B38-F1FF-41F3-BEEA-A3E6B99FEA5B}" srcOrd="3" destOrd="0" presId="urn:microsoft.com/office/officeart/2005/8/layout/process4"/>
    <dgm:cxn modelId="{84D3BC0B-7562-4A6D-811F-8C483FE7E912}" type="presParOf" srcId="{D8AB3B2E-2D71-48A3-A3AB-1ED26E3FD91D}" destId="{8BE9050E-9D97-4787-8EF0-3740533FFB99}" srcOrd="4" destOrd="0" presId="urn:microsoft.com/office/officeart/2005/8/layout/process4"/>
    <dgm:cxn modelId="{FA41DCFC-1A1E-4914-9BA8-8A6C7898B872}" type="presParOf" srcId="{8BE9050E-9D97-4787-8EF0-3740533FFB99}" destId="{33054D2A-8966-468B-9320-C5E100F6AEAC}" srcOrd="0" destOrd="0" presId="urn:microsoft.com/office/officeart/2005/8/layout/process4"/>
    <dgm:cxn modelId="{73331B74-A3BF-4EC7-80F4-EC7E7BEDA56E}" type="presParOf" srcId="{8BE9050E-9D97-4787-8EF0-3740533FFB99}" destId="{F90F5BFC-1C92-4AD7-8774-57FED70507A7}" srcOrd="1" destOrd="0" presId="urn:microsoft.com/office/officeart/2005/8/layout/process4"/>
    <dgm:cxn modelId="{E5640B00-38FF-4767-8FA1-F8BB3A9038BA}" type="presParOf" srcId="{8BE9050E-9D97-4787-8EF0-3740533FFB99}" destId="{26D6EC7B-3C89-4861-A137-FAD403ADD77F}" srcOrd="2" destOrd="0" presId="urn:microsoft.com/office/officeart/2005/8/layout/process4"/>
    <dgm:cxn modelId="{98A7DF6A-C5D6-45B7-9A95-AD6D8BA96484}" type="presParOf" srcId="{26D6EC7B-3C89-4861-A137-FAD403ADD77F}" destId="{E562963B-9E80-45CE-BA07-5E1B9A42554E}" srcOrd="0" destOrd="0" presId="urn:microsoft.com/office/officeart/2005/8/layout/process4"/>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650C080-9107-49D7-8363-35CC8B126584}" type="doc">
      <dgm:prSet loTypeId="urn:microsoft.com/office/officeart/2011/layout/TabList" loCatId="list" qsTypeId="urn:microsoft.com/office/officeart/2005/8/quickstyle/simple1" qsCatId="simple" csTypeId="urn:microsoft.com/office/officeart/2005/8/colors/accent1_2" csCatId="accent1" phldr="1"/>
      <dgm:spPr/>
      <dgm:t>
        <a:bodyPr/>
        <a:lstStyle/>
        <a:p>
          <a:endParaRPr lang="en-US"/>
        </a:p>
      </dgm:t>
    </dgm:pt>
    <dgm:pt modelId="{6670F857-38F7-4E6E-BA81-1CFD3CCFF39E}">
      <dgm:prSet phldrT="[Text]" custT="1"/>
      <dgm:spPr>
        <a:solidFill>
          <a:srgbClr val="4D851F"/>
        </a:solidFill>
        <a:ln>
          <a:noFill/>
        </a:ln>
        <a:effectLst>
          <a:outerShdw blurRad="50800" dist="38100" dir="5400000" algn="t" rotWithShape="0">
            <a:prstClr val="black">
              <a:alpha val="40000"/>
            </a:prstClr>
          </a:outerShdw>
        </a:effectLst>
        <a:scene3d>
          <a:camera prst="orthographicFront">
            <a:rot lat="0" lon="0" rev="0"/>
          </a:camera>
          <a:lightRig rig="balanced" dir="t">
            <a:rot lat="0" lon="0" rev="8700000"/>
          </a:lightRig>
        </a:scene3d>
        <a:sp3d>
          <a:bevelT w="190500" h="38100"/>
        </a:sp3d>
      </dgm:spPr>
      <dgm:t>
        <a:bodyPr/>
        <a:lstStyle/>
        <a:p>
          <a:pPr algn="ctr"/>
          <a:r>
            <a:rPr lang="en-US" sz="2400" b="1" dirty="0" smtClean="0">
              <a:effectLst>
                <a:outerShdw blurRad="38100" dist="38100" dir="2700000" algn="tl">
                  <a:srgbClr val="000000">
                    <a:alpha val="43137"/>
                  </a:srgbClr>
                </a:outerShdw>
              </a:effectLst>
              <a:latin typeface="+mj-lt"/>
            </a:rPr>
            <a:t>Public comment</a:t>
          </a:r>
          <a:endParaRPr lang="en-US" sz="2400" b="1" dirty="0">
            <a:solidFill>
              <a:schemeClr val="accent1">
                <a:lumMod val="20000"/>
                <a:lumOff val="80000"/>
              </a:schemeClr>
            </a:solidFill>
            <a:effectLst>
              <a:outerShdw blurRad="38100" dist="38100" dir="2700000" algn="tl">
                <a:srgbClr val="000000">
                  <a:alpha val="43137"/>
                </a:srgbClr>
              </a:outerShdw>
            </a:effectLst>
            <a:latin typeface="+mj-lt"/>
          </a:endParaRPr>
        </a:p>
      </dgm:t>
    </dgm:pt>
    <dgm:pt modelId="{CE953720-57E4-4EEB-8739-11592D119C2F}" type="parTrans" cxnId="{5B315E15-048D-4FC0-983B-5E41C129C16F}">
      <dgm:prSet/>
      <dgm:spPr/>
      <dgm:t>
        <a:bodyPr/>
        <a:lstStyle/>
        <a:p>
          <a:endParaRPr lang="en-US" sz="2400" b="1">
            <a:latin typeface="+mj-lt"/>
          </a:endParaRPr>
        </a:p>
      </dgm:t>
    </dgm:pt>
    <dgm:pt modelId="{5C0FCA72-D7A8-4D2D-AFF5-58ED9CBA7470}" type="sibTrans" cxnId="{5B315E15-048D-4FC0-983B-5E41C129C16F}">
      <dgm:prSet/>
      <dgm:spPr/>
      <dgm:t>
        <a:bodyPr/>
        <a:lstStyle/>
        <a:p>
          <a:endParaRPr lang="en-US" sz="2400" b="1">
            <a:latin typeface="+mj-lt"/>
          </a:endParaRPr>
        </a:p>
      </dgm:t>
    </dgm:pt>
    <dgm:pt modelId="{76D9373F-EA35-4767-9308-0FF3CB8D4148}">
      <dgm:prSet phldrT="[Text]" custT="1"/>
      <dgm:spPr/>
      <dgm:t>
        <a:bodyPr/>
        <a:lstStyle/>
        <a:p>
          <a:endParaRPr lang="en-US" sz="2400" b="0" dirty="0">
            <a:latin typeface="+mj-lt"/>
          </a:endParaRPr>
        </a:p>
      </dgm:t>
    </dgm:pt>
    <dgm:pt modelId="{02EB9BD5-E271-450F-90B6-7DCE83C885B7}" type="parTrans" cxnId="{1EA073C6-8B66-4BA4-A298-A9B06A5278EA}">
      <dgm:prSet/>
      <dgm:spPr/>
      <dgm:t>
        <a:bodyPr/>
        <a:lstStyle/>
        <a:p>
          <a:endParaRPr lang="en-US" sz="2400" b="1">
            <a:latin typeface="+mj-lt"/>
          </a:endParaRPr>
        </a:p>
      </dgm:t>
    </dgm:pt>
    <dgm:pt modelId="{ACB0949B-A977-4BFF-8BD2-8D538472DF6E}" type="sibTrans" cxnId="{1EA073C6-8B66-4BA4-A298-A9B06A5278EA}">
      <dgm:prSet/>
      <dgm:spPr/>
      <dgm:t>
        <a:bodyPr/>
        <a:lstStyle/>
        <a:p>
          <a:endParaRPr lang="en-US" sz="2400" b="1">
            <a:latin typeface="+mj-lt"/>
          </a:endParaRPr>
        </a:p>
      </dgm:t>
    </dgm:pt>
    <dgm:pt modelId="{8361F5B9-1E7E-4633-9E47-CBD90A09737E}">
      <dgm:prSet phldrT="[Text]" custT="1"/>
      <dgm:spPr/>
      <dgm:t>
        <a:bodyPr/>
        <a:lstStyle/>
        <a:p>
          <a:endParaRPr lang="en-US" sz="2400" b="1" dirty="0">
            <a:latin typeface="+mj-lt"/>
          </a:endParaRPr>
        </a:p>
      </dgm:t>
    </dgm:pt>
    <dgm:pt modelId="{BB14DF3B-2A24-4F8D-BDC1-70784CDDF3E8}" type="parTrans" cxnId="{4CBA1EDF-5152-4201-BAF2-6F36F3205B72}">
      <dgm:prSet/>
      <dgm:spPr/>
      <dgm:t>
        <a:bodyPr/>
        <a:lstStyle/>
        <a:p>
          <a:endParaRPr lang="en-US" sz="2400" b="1">
            <a:latin typeface="+mj-lt"/>
          </a:endParaRPr>
        </a:p>
      </dgm:t>
    </dgm:pt>
    <dgm:pt modelId="{C311D8C1-C1A0-49CF-AEB9-E14092812F24}" type="sibTrans" cxnId="{4CBA1EDF-5152-4201-BAF2-6F36F3205B72}">
      <dgm:prSet/>
      <dgm:spPr/>
      <dgm:t>
        <a:bodyPr/>
        <a:lstStyle/>
        <a:p>
          <a:endParaRPr lang="en-US" sz="2400" b="1">
            <a:latin typeface="+mj-lt"/>
          </a:endParaRPr>
        </a:p>
      </dgm:t>
    </dgm:pt>
    <dgm:pt modelId="{74C95E63-88C9-47AF-9B80-AA9B121096FB}" type="pres">
      <dgm:prSet presAssocID="{7650C080-9107-49D7-8363-35CC8B126584}" presName="Name0" presStyleCnt="0">
        <dgm:presLayoutVars>
          <dgm:chMax/>
          <dgm:chPref val="3"/>
          <dgm:dir/>
          <dgm:animOne val="branch"/>
          <dgm:animLvl val="lvl"/>
        </dgm:presLayoutVars>
      </dgm:prSet>
      <dgm:spPr/>
      <dgm:t>
        <a:bodyPr/>
        <a:lstStyle/>
        <a:p>
          <a:endParaRPr lang="en-US"/>
        </a:p>
      </dgm:t>
    </dgm:pt>
    <dgm:pt modelId="{F4BC0DC8-81AF-4A8E-B6B6-D9DB2108879C}" type="pres">
      <dgm:prSet presAssocID="{6670F857-38F7-4E6E-BA81-1CFD3CCFF39E}" presName="composite" presStyleCnt="0"/>
      <dgm:spPr/>
    </dgm:pt>
    <dgm:pt modelId="{63216A58-4BAC-4FF2-9ACE-05926FA990C0}" type="pres">
      <dgm:prSet presAssocID="{6670F857-38F7-4E6E-BA81-1CFD3CCFF39E}" presName="FirstChild" presStyleLbl="revTx" presStyleIdx="0" presStyleCnt="2" custScaleY="53980" custLinFactNeighborX="-1858" custLinFactNeighborY="-32947">
        <dgm:presLayoutVars>
          <dgm:chMax val="0"/>
          <dgm:chPref val="0"/>
          <dgm:bulletEnabled val="1"/>
        </dgm:presLayoutVars>
      </dgm:prSet>
      <dgm:spPr/>
      <dgm:t>
        <a:bodyPr/>
        <a:lstStyle/>
        <a:p>
          <a:endParaRPr lang="en-US"/>
        </a:p>
      </dgm:t>
    </dgm:pt>
    <dgm:pt modelId="{6A5B727B-6C65-476D-AAD7-E1E77E8B85F6}" type="pres">
      <dgm:prSet presAssocID="{6670F857-38F7-4E6E-BA81-1CFD3CCFF39E}" presName="Parent" presStyleLbl="alignNode1" presStyleIdx="0" presStyleCnt="1" custScaleX="187500" custScaleY="77815" custLinFactNeighborX="-48" custLinFactNeighborY="-37">
        <dgm:presLayoutVars>
          <dgm:chMax val="3"/>
          <dgm:chPref val="3"/>
          <dgm:bulletEnabled val="1"/>
        </dgm:presLayoutVars>
      </dgm:prSet>
      <dgm:spPr/>
      <dgm:t>
        <a:bodyPr/>
        <a:lstStyle/>
        <a:p>
          <a:endParaRPr lang="en-US"/>
        </a:p>
      </dgm:t>
    </dgm:pt>
    <dgm:pt modelId="{47B04E2B-8DFE-4398-9FA5-D8D7A5B7D417}" type="pres">
      <dgm:prSet presAssocID="{6670F857-38F7-4E6E-BA81-1CFD3CCFF39E}" presName="Accent" presStyleLbl="parChTrans1D1" presStyleIdx="0" presStyleCnt="1" custLinFactY="-100000" custLinFactNeighborY="-108208"/>
      <dgm:spPr>
        <a:ln>
          <a:solidFill>
            <a:schemeClr val="accent1">
              <a:lumMod val="50000"/>
            </a:schemeClr>
          </a:solidFill>
        </a:ln>
        <a:effectLst>
          <a:outerShdw blurRad="50800" dist="38100" dir="2700000" algn="tl" rotWithShape="0">
            <a:prstClr val="black">
              <a:alpha val="40000"/>
            </a:prstClr>
          </a:outerShdw>
        </a:effectLst>
      </dgm:spPr>
    </dgm:pt>
    <dgm:pt modelId="{78A87403-9C10-4E0F-9A43-679D5E68BC4C}" type="pres">
      <dgm:prSet presAssocID="{6670F857-38F7-4E6E-BA81-1CFD3CCFF39E}" presName="Child" presStyleLbl="revTx" presStyleIdx="1" presStyleCnt="2" custScaleY="128286" custLinFactNeighborY="-1598">
        <dgm:presLayoutVars>
          <dgm:chMax val="0"/>
          <dgm:chPref val="0"/>
          <dgm:bulletEnabled val="1"/>
        </dgm:presLayoutVars>
      </dgm:prSet>
      <dgm:spPr/>
      <dgm:t>
        <a:bodyPr/>
        <a:lstStyle/>
        <a:p>
          <a:endParaRPr lang="en-US"/>
        </a:p>
      </dgm:t>
    </dgm:pt>
  </dgm:ptLst>
  <dgm:cxnLst>
    <dgm:cxn modelId="{1EA073C6-8B66-4BA4-A298-A9B06A5278EA}" srcId="{6670F857-38F7-4E6E-BA81-1CFD3CCFF39E}" destId="{76D9373F-EA35-4767-9308-0FF3CB8D4148}" srcOrd="1" destOrd="0" parTransId="{02EB9BD5-E271-450F-90B6-7DCE83C885B7}" sibTransId="{ACB0949B-A977-4BFF-8BD2-8D538472DF6E}"/>
    <dgm:cxn modelId="{4CBA1EDF-5152-4201-BAF2-6F36F3205B72}" srcId="{6670F857-38F7-4E6E-BA81-1CFD3CCFF39E}" destId="{8361F5B9-1E7E-4633-9E47-CBD90A09737E}" srcOrd="0" destOrd="0" parTransId="{BB14DF3B-2A24-4F8D-BDC1-70784CDDF3E8}" sibTransId="{C311D8C1-C1A0-49CF-AEB9-E14092812F24}"/>
    <dgm:cxn modelId="{9CFB84DE-6CE0-4E6B-AAF3-C229482E7B3B}" type="presOf" srcId="{7650C080-9107-49D7-8363-35CC8B126584}" destId="{74C95E63-88C9-47AF-9B80-AA9B121096FB}" srcOrd="0" destOrd="0" presId="urn:microsoft.com/office/officeart/2011/layout/TabList"/>
    <dgm:cxn modelId="{69DDD107-04FF-4830-B954-790E42FB09E1}" type="presOf" srcId="{6670F857-38F7-4E6E-BA81-1CFD3CCFF39E}" destId="{6A5B727B-6C65-476D-AAD7-E1E77E8B85F6}" srcOrd="0" destOrd="0" presId="urn:microsoft.com/office/officeart/2011/layout/TabList"/>
    <dgm:cxn modelId="{5B315E15-048D-4FC0-983B-5E41C129C16F}" srcId="{7650C080-9107-49D7-8363-35CC8B126584}" destId="{6670F857-38F7-4E6E-BA81-1CFD3CCFF39E}" srcOrd="0" destOrd="0" parTransId="{CE953720-57E4-4EEB-8739-11592D119C2F}" sibTransId="{5C0FCA72-D7A8-4D2D-AFF5-58ED9CBA7470}"/>
    <dgm:cxn modelId="{3B73A5B7-8343-405B-A5BA-3B1C6A10F6D1}" type="presOf" srcId="{8361F5B9-1E7E-4633-9E47-CBD90A09737E}" destId="{63216A58-4BAC-4FF2-9ACE-05926FA990C0}" srcOrd="0" destOrd="0" presId="urn:microsoft.com/office/officeart/2011/layout/TabList"/>
    <dgm:cxn modelId="{60416DDB-FC68-4E5F-BE35-B0F5C0F3F1D2}" type="presOf" srcId="{76D9373F-EA35-4767-9308-0FF3CB8D4148}" destId="{78A87403-9C10-4E0F-9A43-679D5E68BC4C}" srcOrd="0" destOrd="0" presId="urn:microsoft.com/office/officeart/2011/layout/TabList"/>
    <dgm:cxn modelId="{63339C21-2D24-47E0-8D65-EEF2FE5E25AF}" type="presParOf" srcId="{74C95E63-88C9-47AF-9B80-AA9B121096FB}" destId="{F4BC0DC8-81AF-4A8E-B6B6-D9DB2108879C}" srcOrd="0" destOrd="0" presId="urn:microsoft.com/office/officeart/2011/layout/TabList"/>
    <dgm:cxn modelId="{CF8DDC77-D8D2-4293-9605-BA84F13918F7}" type="presParOf" srcId="{F4BC0DC8-81AF-4A8E-B6B6-D9DB2108879C}" destId="{63216A58-4BAC-4FF2-9ACE-05926FA990C0}" srcOrd="0" destOrd="0" presId="urn:microsoft.com/office/officeart/2011/layout/TabList"/>
    <dgm:cxn modelId="{E6DACD0C-E421-466A-A69A-AD820099F2DF}" type="presParOf" srcId="{F4BC0DC8-81AF-4A8E-B6B6-D9DB2108879C}" destId="{6A5B727B-6C65-476D-AAD7-E1E77E8B85F6}" srcOrd="1" destOrd="0" presId="urn:microsoft.com/office/officeart/2011/layout/TabList"/>
    <dgm:cxn modelId="{0D2869DA-39B7-40CF-B126-E91CFC3C2C62}" type="presParOf" srcId="{F4BC0DC8-81AF-4A8E-B6B6-D9DB2108879C}" destId="{47B04E2B-8DFE-4398-9FA5-D8D7A5B7D417}" srcOrd="2" destOrd="0" presId="urn:microsoft.com/office/officeart/2011/layout/TabList"/>
    <dgm:cxn modelId="{A468A060-D8FF-4858-883C-C3CEB183EE23}" type="presParOf" srcId="{74C95E63-88C9-47AF-9B80-AA9B121096FB}" destId="{78A87403-9C10-4E0F-9A43-679D5E68BC4C}" srcOrd="1" destOrd="0" presId="urn:microsoft.com/office/officeart/2011/layout/Tab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6665C-3199-435E-BB7A-9E688E400A17}">
      <dsp:nvSpPr>
        <dsp:cNvPr id="0" name=""/>
        <dsp:cNvSpPr/>
      </dsp:nvSpPr>
      <dsp:spPr>
        <a:xfrm>
          <a:off x="0" y="74005"/>
          <a:ext cx="197346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Purpose</a:t>
          </a:r>
          <a:endParaRPr lang="en-US" sz="2400" kern="1200" dirty="0">
            <a:latin typeface="+mj-lt"/>
          </a:endParaRPr>
        </a:p>
      </dsp:txBody>
      <dsp:txXfrm>
        <a:off x="0" y="74005"/>
        <a:ext cx="1973460" cy="633600"/>
      </dsp:txXfrm>
    </dsp:sp>
    <dsp:sp modelId="{4903CA9C-04E3-4794-A743-059246B0AC8C}">
      <dsp:nvSpPr>
        <dsp:cNvPr id="0" name=""/>
        <dsp:cNvSpPr/>
      </dsp:nvSpPr>
      <dsp:spPr>
        <a:xfrm>
          <a:off x="80962" y="574880"/>
          <a:ext cx="1973460" cy="308645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i="1" kern="1200" dirty="0" smtClean="0">
              <a:latin typeface="+mj-lt"/>
            </a:rPr>
            <a:t>Implement Law </a:t>
          </a:r>
          <a:endParaRPr lang="en-US" sz="2200" i="1" kern="1200" dirty="0">
            <a:latin typeface="+mj-lt"/>
          </a:endParaRPr>
        </a:p>
        <a:p>
          <a:pPr marL="228600" lvl="1" indent="-228600" algn="l" defTabSz="977900">
            <a:lnSpc>
              <a:spcPct val="90000"/>
            </a:lnSpc>
            <a:spcBef>
              <a:spcPct val="0"/>
            </a:spcBef>
            <a:spcAft>
              <a:spcPct val="15000"/>
            </a:spcAft>
            <a:buChar char="••"/>
          </a:pPr>
          <a:r>
            <a:rPr lang="en-US" sz="2200" i="1" kern="1200" dirty="0" smtClean="0">
              <a:latin typeface="+mj-lt"/>
            </a:rPr>
            <a:t>Develop procedures</a:t>
          </a:r>
          <a:endParaRPr lang="en-US" sz="2200" i="1" kern="1200" dirty="0">
            <a:latin typeface="+mj-lt"/>
          </a:endParaRPr>
        </a:p>
      </dsp:txBody>
      <dsp:txXfrm>
        <a:off x="80962" y="574880"/>
        <a:ext cx="1973460" cy="3086452"/>
      </dsp:txXfrm>
    </dsp:sp>
    <dsp:sp modelId="{C421AAF3-3D3E-4271-8D45-DF48CF4A25A5}">
      <dsp:nvSpPr>
        <dsp:cNvPr id="0" name=""/>
        <dsp:cNvSpPr/>
      </dsp:nvSpPr>
      <dsp:spPr>
        <a:xfrm>
          <a:off x="2209794" y="293577"/>
          <a:ext cx="197346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Limitations</a:t>
          </a:r>
          <a:endParaRPr lang="en-US" sz="2400" kern="1200" dirty="0">
            <a:latin typeface="+mj-lt"/>
          </a:endParaRPr>
        </a:p>
      </dsp:txBody>
      <dsp:txXfrm>
        <a:off x="2209794" y="293577"/>
        <a:ext cx="1973460" cy="633600"/>
      </dsp:txXfrm>
    </dsp:sp>
    <dsp:sp modelId="{BCE10E01-1DBF-4E8D-8665-367501F4A7C2}">
      <dsp:nvSpPr>
        <dsp:cNvPr id="0" name=""/>
        <dsp:cNvSpPr/>
      </dsp:nvSpPr>
      <dsp:spPr>
        <a:xfrm>
          <a:off x="2209794" y="718848"/>
          <a:ext cx="1973460" cy="3218151"/>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i="1" kern="1200" dirty="0" smtClean="0">
              <a:latin typeface="+mj-lt"/>
            </a:rPr>
            <a:t>Statutory Authority (Rulemaking Authority)</a:t>
          </a:r>
          <a:endParaRPr lang="en-US" sz="2200" i="1" kern="1200" dirty="0">
            <a:latin typeface="+mj-lt"/>
          </a:endParaRPr>
        </a:p>
        <a:p>
          <a:pPr marL="228600" lvl="1" indent="-228600" algn="l" defTabSz="977900">
            <a:lnSpc>
              <a:spcPct val="90000"/>
            </a:lnSpc>
            <a:spcBef>
              <a:spcPct val="0"/>
            </a:spcBef>
            <a:spcAft>
              <a:spcPct val="15000"/>
            </a:spcAft>
            <a:buChar char="••"/>
          </a:pPr>
          <a:r>
            <a:rPr lang="en-US" sz="2200" i="1" kern="1200" dirty="0" smtClean="0">
              <a:latin typeface="+mj-lt"/>
            </a:rPr>
            <a:t>4 corners of statute</a:t>
          </a:r>
          <a:endParaRPr lang="en-US" sz="2200" i="1" kern="1200" dirty="0">
            <a:latin typeface="+mj-lt"/>
          </a:endParaRPr>
        </a:p>
      </dsp:txBody>
      <dsp:txXfrm>
        <a:off x="2209794" y="718848"/>
        <a:ext cx="1973460" cy="3218151"/>
      </dsp:txXfrm>
    </dsp:sp>
    <dsp:sp modelId="{19A49FEF-80F0-48A9-987C-694912644E02}">
      <dsp:nvSpPr>
        <dsp:cNvPr id="0" name=""/>
        <dsp:cNvSpPr/>
      </dsp:nvSpPr>
      <dsp:spPr>
        <a:xfrm>
          <a:off x="4495791" y="98697"/>
          <a:ext cx="197346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97536" rIns="170688" bIns="97536" numCol="1" spcCol="1270" anchor="ctr" anchorCtr="0">
          <a:noAutofit/>
        </a:bodyPr>
        <a:lstStyle/>
        <a:p>
          <a:pPr lvl="0" algn="ctr" defTabSz="1066800">
            <a:lnSpc>
              <a:spcPct val="90000"/>
            </a:lnSpc>
            <a:spcBef>
              <a:spcPct val="0"/>
            </a:spcBef>
            <a:spcAft>
              <a:spcPct val="35000"/>
            </a:spcAft>
          </a:pPr>
          <a:r>
            <a:rPr lang="en-US" sz="2400" kern="1200" dirty="0" smtClean="0">
              <a:latin typeface="+mj-lt"/>
            </a:rPr>
            <a:t>Content</a:t>
          </a:r>
          <a:endParaRPr lang="en-US" sz="2400" kern="1200" dirty="0">
            <a:latin typeface="+mj-lt"/>
          </a:endParaRPr>
        </a:p>
      </dsp:txBody>
      <dsp:txXfrm>
        <a:off x="4495791" y="98697"/>
        <a:ext cx="1973460" cy="633600"/>
      </dsp:txXfrm>
    </dsp:sp>
    <dsp:sp modelId="{9DEA71FE-4FAC-447C-B3A0-D4E1C9BD4350}">
      <dsp:nvSpPr>
        <dsp:cNvPr id="0" name=""/>
        <dsp:cNvSpPr/>
      </dsp:nvSpPr>
      <dsp:spPr>
        <a:xfrm>
          <a:off x="4501515" y="742073"/>
          <a:ext cx="1973460" cy="3086452"/>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28016" tIns="128016" rIns="170688" bIns="192024" numCol="1" spcCol="1270" anchor="t" anchorCtr="0">
          <a:noAutofit/>
        </a:bodyPr>
        <a:lstStyle/>
        <a:p>
          <a:pPr marL="228600" lvl="1" indent="-228600" algn="l" defTabSz="1066800">
            <a:lnSpc>
              <a:spcPct val="90000"/>
            </a:lnSpc>
            <a:spcBef>
              <a:spcPct val="0"/>
            </a:spcBef>
            <a:spcAft>
              <a:spcPct val="15000"/>
            </a:spcAft>
            <a:buChar char="••"/>
          </a:pPr>
          <a:r>
            <a:rPr lang="en-US" sz="2400" i="1" kern="1200" dirty="0" smtClean="0">
              <a:latin typeface="+mj-lt"/>
            </a:rPr>
            <a:t>Language</a:t>
          </a:r>
          <a:endParaRPr lang="en-US" sz="2400" i="1" kern="1200" dirty="0">
            <a:latin typeface="+mj-lt"/>
          </a:endParaRPr>
        </a:p>
        <a:p>
          <a:pPr marL="228600" lvl="1" indent="-228600" algn="l" defTabSz="1066800">
            <a:lnSpc>
              <a:spcPct val="90000"/>
            </a:lnSpc>
            <a:spcBef>
              <a:spcPct val="0"/>
            </a:spcBef>
            <a:spcAft>
              <a:spcPct val="15000"/>
            </a:spcAft>
            <a:buChar char="••"/>
          </a:pPr>
          <a:r>
            <a:rPr lang="en-US" sz="2400" i="1" kern="1200" dirty="0" smtClean="0">
              <a:latin typeface="+mj-lt"/>
            </a:rPr>
            <a:t>Fulfill purpose of rulemaking </a:t>
          </a:r>
          <a:endParaRPr lang="en-US" sz="2400" i="1" kern="1200" dirty="0">
            <a:latin typeface="+mj-lt"/>
          </a:endParaRPr>
        </a:p>
        <a:p>
          <a:pPr marL="228600" lvl="1" indent="-228600" algn="l" defTabSz="1066800">
            <a:lnSpc>
              <a:spcPct val="90000"/>
            </a:lnSpc>
            <a:spcBef>
              <a:spcPct val="0"/>
            </a:spcBef>
            <a:spcAft>
              <a:spcPct val="15000"/>
            </a:spcAft>
            <a:buChar char="••"/>
          </a:pPr>
          <a:r>
            <a:rPr lang="en-US" sz="2400" i="1" kern="1200" dirty="0" smtClean="0">
              <a:latin typeface="+mj-lt"/>
            </a:rPr>
            <a:t>Stay within Limitations</a:t>
          </a:r>
          <a:endParaRPr lang="en-US" sz="2400" i="1" kern="1200" dirty="0">
            <a:latin typeface="+mj-lt"/>
          </a:endParaRPr>
        </a:p>
      </dsp:txBody>
      <dsp:txXfrm>
        <a:off x="4501515" y="742073"/>
        <a:ext cx="1973460" cy="308645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95FC19-FD48-44C7-B9F0-D92D29259560}">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00A8EDA-6ADC-4231-80AB-DB2EA343CE21}">
      <dsp:nvSpPr>
        <dsp:cNvPr id="0" name=""/>
        <dsp:cNvSpPr/>
      </dsp:nvSpPr>
      <dsp:spPr>
        <a:xfrm>
          <a:off x="609582" y="228601"/>
          <a:ext cx="7538938" cy="13531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000" b="1" i="1" kern="1200" dirty="0" smtClean="0">
              <a:effectLst>
                <a:outerShdw blurRad="38100" dist="38100" dir="2700000" algn="tl">
                  <a:srgbClr val="000000">
                    <a:alpha val="43137"/>
                  </a:srgbClr>
                </a:outerShdw>
              </a:effectLst>
              <a:latin typeface="+mj-lt"/>
            </a:rPr>
            <a:t>Conducted an extensive review of 2011-151, Chapter 197 (in its entirety), and 12D-13 rules to understand the current statutes and rules and the changes which would occur as result of the bill.</a:t>
          </a:r>
        </a:p>
        <a:p>
          <a:pPr lvl="0" algn="l" defTabSz="622300">
            <a:lnSpc>
              <a:spcPct val="90000"/>
            </a:lnSpc>
            <a:spcBef>
              <a:spcPct val="0"/>
            </a:spcBef>
            <a:spcAft>
              <a:spcPct val="35000"/>
            </a:spcAft>
          </a:pPr>
          <a:endParaRPr lang="en-US" sz="1300" kern="1200" dirty="0"/>
        </a:p>
      </dsp:txBody>
      <dsp:txXfrm>
        <a:off x="609582" y="228601"/>
        <a:ext cx="7538938" cy="1353181"/>
      </dsp:txXfrm>
    </dsp:sp>
    <dsp:sp modelId="{7E0E06E3-1317-4D6B-9669-E7072732F0EF}">
      <dsp:nvSpPr>
        <dsp:cNvPr id="0" name=""/>
        <dsp:cNvSpPr/>
      </dsp:nvSpPr>
      <dsp:spPr>
        <a:xfrm>
          <a:off x="62458" y="339447"/>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230D9B0-1EA8-4176-92C0-2FF641698412}">
      <dsp:nvSpPr>
        <dsp:cNvPr id="0" name=""/>
        <dsp:cNvSpPr/>
      </dsp:nvSpPr>
      <dsp:spPr>
        <a:xfrm>
          <a:off x="838205" y="1752602"/>
          <a:ext cx="7209900" cy="105758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lvl="0" algn="l" defTabSz="889000">
            <a:lnSpc>
              <a:spcPct val="90000"/>
            </a:lnSpc>
            <a:spcBef>
              <a:spcPct val="0"/>
            </a:spcBef>
            <a:spcAft>
              <a:spcPct val="35000"/>
            </a:spcAft>
          </a:pPr>
          <a:r>
            <a:rPr lang="en-US" sz="2000" b="1" i="1" kern="1200" dirty="0" smtClean="0">
              <a:effectLst>
                <a:outerShdw blurRad="38100" dist="38100" dir="2700000" algn="tl">
                  <a:srgbClr val="000000">
                    <a:alpha val="43137"/>
                  </a:srgbClr>
                </a:outerShdw>
              </a:effectLst>
              <a:latin typeface="+mj-lt"/>
            </a:rPr>
            <a:t>Identified the time sensitive items which needed our immediate attention and implementation (e.g. Tax Deferral Forms).</a:t>
          </a:r>
          <a:endParaRPr lang="en-US" sz="2000" b="1" i="1" kern="1200" dirty="0">
            <a:effectLst>
              <a:outerShdw blurRad="38100" dist="38100" dir="2700000" algn="tl">
                <a:srgbClr val="000000">
                  <a:alpha val="43137"/>
                </a:srgbClr>
              </a:outerShdw>
            </a:effectLst>
            <a:latin typeface="+mj-lt"/>
          </a:endParaRPr>
        </a:p>
      </dsp:txBody>
      <dsp:txXfrm>
        <a:off x="838205" y="1752602"/>
        <a:ext cx="7209900" cy="1057581"/>
      </dsp:txXfrm>
    </dsp:sp>
    <dsp:sp modelId="{0248581D-8C9F-4C85-B65F-120F6DB5BBAE}">
      <dsp:nvSpPr>
        <dsp:cNvPr id="0" name=""/>
        <dsp:cNvSpPr/>
      </dsp:nvSpPr>
      <dsp:spPr>
        <a:xfrm>
          <a:off x="391495" y="1697236"/>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15F2F2-3A91-4712-B7AE-04CA5AF6079C}">
      <dsp:nvSpPr>
        <dsp:cNvPr id="0" name=""/>
        <dsp:cNvSpPr/>
      </dsp:nvSpPr>
      <dsp:spPr>
        <a:xfrm>
          <a:off x="628203" y="3168174"/>
          <a:ext cx="75389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0800" rIns="50800" bIns="50800" numCol="1" spcCol="1270" anchor="ctr" anchorCtr="0">
          <a:noAutofit/>
        </a:bodyPr>
        <a:lstStyle/>
        <a:p>
          <a:pPr lvl="0" algn="l" defTabSz="889000">
            <a:lnSpc>
              <a:spcPct val="90000"/>
            </a:lnSpc>
            <a:spcBef>
              <a:spcPct val="0"/>
            </a:spcBef>
            <a:spcAft>
              <a:spcPct val="35000"/>
            </a:spcAft>
          </a:pPr>
          <a:r>
            <a:rPr lang="en-US" sz="2000" b="1" i="1" kern="1200" dirty="0" smtClean="0">
              <a:effectLst>
                <a:outerShdw blurRad="38100" dist="38100" dir="2700000" algn="tl">
                  <a:srgbClr val="000000">
                    <a:alpha val="43137"/>
                  </a:srgbClr>
                </a:outerShdw>
              </a:effectLst>
              <a:latin typeface="+mj-lt"/>
            </a:rPr>
            <a:t>Reviewed Attorney General’s Opinions, Agency Bulletins, Advisement Letters and Case Law to get a more comprehensive look at the changes needed.</a:t>
          </a:r>
          <a:endParaRPr lang="en-US" sz="2000" i="1" kern="1200" dirty="0">
            <a:effectLst>
              <a:outerShdw blurRad="38100" dist="38100" dir="2700000" algn="tl">
                <a:srgbClr val="000000">
                  <a:alpha val="43137"/>
                </a:srgbClr>
              </a:outerShdw>
            </a:effectLst>
            <a:latin typeface="+mj-lt"/>
          </a:endParaRPr>
        </a:p>
      </dsp:txBody>
      <dsp:txXfrm>
        <a:off x="628203" y="3168174"/>
        <a:ext cx="7538938" cy="905192"/>
      </dsp:txXfrm>
    </dsp:sp>
    <dsp:sp modelId="{A941D037-61E1-4BD1-9896-4EC5FA7C6316}">
      <dsp:nvSpPr>
        <dsp:cNvPr id="0" name=""/>
        <dsp:cNvSpPr/>
      </dsp:nvSpPr>
      <dsp:spPr>
        <a:xfrm>
          <a:off x="62458" y="3055025"/>
          <a:ext cx="1131490" cy="11314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67F8FC-59B4-401A-A5DF-63D364894C6F}">
      <dsp:nvSpPr>
        <dsp:cNvPr id="0" name=""/>
        <dsp:cNvSpPr/>
      </dsp:nvSpPr>
      <dsp:spPr>
        <a:xfrm>
          <a:off x="-5116967" y="-795242"/>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C79B86-3EEC-4478-A417-E1DC8319B04A}">
      <dsp:nvSpPr>
        <dsp:cNvPr id="0" name=""/>
        <dsp:cNvSpPr/>
      </dsp:nvSpPr>
      <dsp:spPr>
        <a:xfrm>
          <a:off x="628203" y="293424"/>
          <a:ext cx="7538938" cy="120078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lvl="0" algn="l"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mj-lt"/>
            </a:rPr>
            <a:t>Reviewed each change to Ch. 197 of the Florida Statutes (as a result of 2011-151, L.O.F), and made the resulting change to 12D-13</a:t>
          </a:r>
          <a:r>
            <a:rPr lang="en-US" sz="2000" b="1" i="1" kern="1200" dirty="0" smtClean="0">
              <a:effectLst>
                <a:outerShdw blurRad="38100" dist="38100" dir="2700000" algn="tl">
                  <a:srgbClr val="000000">
                    <a:alpha val="43137"/>
                  </a:srgbClr>
                </a:outerShdw>
              </a:effectLst>
              <a:latin typeface="+mj-lt"/>
            </a:rPr>
            <a:t>.</a:t>
          </a:r>
          <a:endParaRPr lang="en-US" sz="2000" b="1" i="1" kern="1200" dirty="0">
            <a:effectLst>
              <a:outerShdw blurRad="38100" dist="38100" dir="2700000" algn="tl">
                <a:srgbClr val="000000">
                  <a:alpha val="43137"/>
                </a:srgbClr>
              </a:outerShdw>
            </a:effectLst>
            <a:latin typeface="+mj-lt"/>
          </a:endParaRPr>
        </a:p>
      </dsp:txBody>
      <dsp:txXfrm>
        <a:off x="628203" y="293424"/>
        <a:ext cx="7538938" cy="1200783"/>
      </dsp:txXfrm>
    </dsp:sp>
    <dsp:sp modelId="{657B7687-35E7-4878-BE97-9C77EA0DFDB9}">
      <dsp:nvSpPr>
        <dsp:cNvPr id="0" name=""/>
        <dsp:cNvSpPr/>
      </dsp:nvSpPr>
      <dsp:spPr>
        <a:xfrm>
          <a:off x="62458" y="328070"/>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1867AA0-73D2-4616-B127-BDDA5F7AC506}">
      <dsp:nvSpPr>
        <dsp:cNvPr id="0" name=""/>
        <dsp:cNvSpPr/>
      </dsp:nvSpPr>
      <dsp:spPr>
        <a:xfrm>
          <a:off x="1295385" y="1817420"/>
          <a:ext cx="6533611"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lvl="0" algn="l" defTabSz="1066800">
            <a:lnSpc>
              <a:spcPct val="90000"/>
            </a:lnSpc>
            <a:spcBef>
              <a:spcPct val="0"/>
            </a:spcBef>
            <a:spcAft>
              <a:spcPct val="35000"/>
            </a:spcAft>
          </a:pPr>
          <a:endParaRPr lang="en-US" sz="2400" b="1" i="1" kern="1200" dirty="0" smtClean="0">
            <a:effectLst>
              <a:outerShdw blurRad="38100" dist="38100" dir="2700000" algn="tl">
                <a:srgbClr val="000000">
                  <a:alpha val="43137"/>
                </a:srgbClr>
              </a:outerShdw>
            </a:effectLst>
            <a:latin typeface="+mj-lt"/>
          </a:endParaRPr>
        </a:p>
        <a:p>
          <a:pPr lvl="0" algn="l"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mj-lt"/>
            </a:rPr>
            <a:t>Line by Line changes</a:t>
          </a:r>
        </a:p>
        <a:p>
          <a:pPr lvl="0" algn="l"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mj-lt"/>
            </a:rPr>
            <a:t>Changes to date, costs,  procedures</a:t>
          </a:r>
        </a:p>
        <a:p>
          <a:pPr lvl="0" algn="l" defTabSz="1066800">
            <a:lnSpc>
              <a:spcPct val="90000"/>
            </a:lnSpc>
            <a:spcBef>
              <a:spcPct val="0"/>
            </a:spcBef>
            <a:spcAft>
              <a:spcPct val="35000"/>
            </a:spcAft>
          </a:pPr>
          <a:endParaRPr lang="en-US" sz="2400" b="1" i="1" kern="1200" dirty="0" smtClean="0">
            <a:effectLst>
              <a:outerShdw blurRad="38100" dist="38100" dir="2700000" algn="tl">
                <a:srgbClr val="000000">
                  <a:alpha val="43137"/>
                </a:srgbClr>
              </a:outerShdw>
            </a:effectLst>
            <a:latin typeface="+mj-lt"/>
          </a:endParaRPr>
        </a:p>
      </dsp:txBody>
      <dsp:txXfrm>
        <a:off x="1295385" y="1817420"/>
        <a:ext cx="6533611" cy="905192"/>
      </dsp:txXfrm>
    </dsp:sp>
    <dsp:sp modelId="{D4C72ED9-80F4-4898-937B-33E114156A52}">
      <dsp:nvSpPr>
        <dsp:cNvPr id="0" name=""/>
        <dsp:cNvSpPr/>
      </dsp:nvSpPr>
      <dsp:spPr>
        <a:xfrm>
          <a:off x="470632" y="1676400"/>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CD235EA-06E7-4245-862F-B66ABA3EA12B}">
      <dsp:nvSpPr>
        <dsp:cNvPr id="0" name=""/>
        <dsp:cNvSpPr/>
      </dsp:nvSpPr>
      <dsp:spPr>
        <a:xfrm>
          <a:off x="990600" y="2858779"/>
          <a:ext cx="7091275" cy="166718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45720" rIns="45720" bIns="45720" numCol="1" spcCol="1270" anchor="ctr" anchorCtr="0">
          <a:noAutofit/>
        </a:bodyPr>
        <a:lstStyle/>
        <a:p>
          <a:pPr lvl="0" algn="l" defTabSz="800100">
            <a:lnSpc>
              <a:spcPct val="90000"/>
            </a:lnSpc>
            <a:spcBef>
              <a:spcPct val="0"/>
            </a:spcBef>
            <a:spcAft>
              <a:spcPct val="35000"/>
            </a:spcAft>
          </a:pPr>
          <a:r>
            <a:rPr lang="en-US" sz="1800" b="1" i="1" u="sng" kern="1200" dirty="0" smtClean="0">
              <a:effectLst>
                <a:outerShdw blurRad="38100" dist="38100" dir="2700000" algn="tl">
                  <a:srgbClr val="000000">
                    <a:alpha val="43137"/>
                  </a:srgbClr>
                </a:outerShdw>
              </a:effectLst>
              <a:latin typeface="+mj-lt"/>
            </a:rPr>
            <a:t>Examples of Line by Line changes: </a:t>
          </a:r>
        </a:p>
        <a:p>
          <a:pPr lvl="0" algn="l" defTabSz="800100">
            <a:lnSpc>
              <a:spcPct val="90000"/>
            </a:lnSpc>
            <a:spcBef>
              <a:spcPct val="0"/>
            </a:spcBef>
            <a:spcAft>
              <a:spcPct val="35000"/>
            </a:spcAft>
          </a:pPr>
          <a:r>
            <a:rPr lang="en-US" sz="1800" b="0" i="1" kern="1200" dirty="0" smtClean="0">
              <a:effectLst>
                <a:outerShdw blurRad="38100" dist="38100" dir="2700000" algn="tl">
                  <a:srgbClr val="000000">
                    <a:alpha val="43137"/>
                  </a:srgbClr>
                </a:outerShdw>
              </a:effectLst>
              <a:latin typeface="+mj-lt"/>
            </a:rPr>
            <a:t>“Mailed” replaced with “sending” ;“Shall” replaced with “must; Removing  “under the provisions of”</a:t>
          </a:r>
        </a:p>
        <a:p>
          <a:pPr lvl="0" algn="l" defTabSz="800100">
            <a:lnSpc>
              <a:spcPct val="90000"/>
            </a:lnSpc>
            <a:spcBef>
              <a:spcPct val="0"/>
            </a:spcBef>
            <a:spcAft>
              <a:spcPct val="35000"/>
            </a:spcAft>
          </a:pPr>
          <a:r>
            <a:rPr lang="en-US" sz="1800" b="1" i="1" u="sng" kern="1200" dirty="0" smtClean="0">
              <a:effectLst>
                <a:outerShdw blurRad="38100" dist="38100" dir="2700000" algn="tl">
                  <a:srgbClr val="000000">
                    <a:alpha val="43137"/>
                  </a:srgbClr>
                </a:outerShdw>
              </a:effectLst>
              <a:latin typeface="+mj-lt"/>
            </a:rPr>
            <a:t>Examples of Changes to dates, costs, and procedures: </a:t>
          </a:r>
        </a:p>
        <a:p>
          <a:pPr lvl="0" algn="l" defTabSz="800100">
            <a:lnSpc>
              <a:spcPct val="90000"/>
            </a:lnSpc>
            <a:spcBef>
              <a:spcPct val="0"/>
            </a:spcBef>
            <a:spcAft>
              <a:spcPct val="35000"/>
            </a:spcAft>
          </a:pPr>
          <a:r>
            <a:rPr lang="en-US" sz="1800" b="0" i="1" kern="1200" dirty="0" smtClean="0">
              <a:effectLst>
                <a:outerShdw blurRad="38100" dist="38100" dir="2700000" algn="tl">
                  <a:srgbClr val="000000">
                    <a:alpha val="43137"/>
                  </a:srgbClr>
                </a:outerShdw>
              </a:effectLst>
              <a:latin typeface="+mj-lt"/>
            </a:rPr>
            <a:t>Tax deferral deadline, Amount of a Refund for Department Review</a:t>
          </a:r>
          <a:endParaRPr lang="en-US" b="0" i="1" kern="1200" dirty="0">
            <a:effectLst>
              <a:outerShdw blurRad="38100" dist="38100" dir="2700000" algn="tl">
                <a:srgbClr val="000000">
                  <a:alpha val="43137"/>
                </a:srgbClr>
              </a:outerShdw>
            </a:effectLst>
          </a:endParaRPr>
        </a:p>
      </dsp:txBody>
      <dsp:txXfrm>
        <a:off x="990600" y="2858779"/>
        <a:ext cx="7091275" cy="1667183"/>
      </dsp:txXfrm>
    </dsp:sp>
    <dsp:sp modelId="{DCD6AD83-200D-4A78-A0FF-432C5CC314DD}">
      <dsp:nvSpPr>
        <dsp:cNvPr id="0" name=""/>
        <dsp:cNvSpPr/>
      </dsp:nvSpPr>
      <dsp:spPr>
        <a:xfrm>
          <a:off x="0" y="3112827"/>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CE12D84-A8A3-4218-A8F6-548AE7589435}">
      <dsp:nvSpPr>
        <dsp:cNvPr id="0" name=""/>
        <dsp:cNvSpPr/>
      </dsp:nvSpPr>
      <dsp:spPr>
        <a:xfrm>
          <a:off x="-4082456" y="-626588"/>
          <a:ext cx="4864740" cy="4864740"/>
        </a:xfrm>
        <a:prstGeom prst="blockArc">
          <a:avLst>
            <a:gd name="adj1" fmla="val 18900000"/>
            <a:gd name="adj2" fmla="val 2700000"/>
            <a:gd name="adj3" fmla="val 44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BC2A25-6EB7-4C2A-A5CA-55756338AF9B}">
      <dsp:nvSpPr>
        <dsp:cNvPr id="0" name=""/>
        <dsp:cNvSpPr/>
      </dsp:nvSpPr>
      <dsp:spPr>
        <a:xfrm>
          <a:off x="503083" y="361156"/>
          <a:ext cx="7678475" cy="7223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3336" tIns="50800" rIns="50800" bIns="50800" numCol="1" spcCol="1270" anchor="ctr" anchorCtr="0">
          <a:noAutofit/>
        </a:bodyPr>
        <a:lstStyle/>
        <a:p>
          <a:pPr lvl="0" algn="l" defTabSz="889000">
            <a:lnSpc>
              <a:spcPct val="90000"/>
            </a:lnSpc>
            <a:spcBef>
              <a:spcPct val="0"/>
            </a:spcBef>
            <a:spcAft>
              <a:spcPct val="35000"/>
            </a:spcAft>
          </a:pPr>
          <a:r>
            <a:rPr lang="en-US" sz="2000" b="1" i="1" kern="1200" dirty="0" smtClean="0">
              <a:effectLst>
                <a:outerShdw blurRad="38100" dist="38100" dir="2700000" algn="tl">
                  <a:srgbClr val="000000">
                    <a:alpha val="43137"/>
                  </a:srgbClr>
                </a:outerShdw>
              </a:effectLst>
              <a:latin typeface="+mj-lt"/>
            </a:rPr>
            <a:t>Checked the rulemaking authority for each rule and whether all statutes in the “Law Implemented” section were correct. </a:t>
          </a:r>
          <a:endParaRPr lang="en-US" sz="2000" b="1" i="1" kern="1200" dirty="0">
            <a:effectLst>
              <a:outerShdw blurRad="38100" dist="38100" dir="2700000" algn="tl">
                <a:srgbClr val="000000">
                  <a:alpha val="43137"/>
                </a:srgbClr>
              </a:outerShdw>
            </a:effectLst>
            <a:latin typeface="+mj-lt"/>
          </a:endParaRPr>
        </a:p>
      </dsp:txBody>
      <dsp:txXfrm>
        <a:off x="503083" y="361156"/>
        <a:ext cx="7678475" cy="722312"/>
      </dsp:txXfrm>
    </dsp:sp>
    <dsp:sp modelId="{84545B6A-C3D7-4B76-8AB4-3D0B5665E57A}">
      <dsp:nvSpPr>
        <dsp:cNvPr id="0" name=""/>
        <dsp:cNvSpPr/>
      </dsp:nvSpPr>
      <dsp:spPr>
        <a:xfrm>
          <a:off x="51638" y="270867"/>
          <a:ext cx="902890" cy="9028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0E58CCE-CC90-41E5-8A52-F50C51B1622E}">
      <dsp:nvSpPr>
        <dsp:cNvPr id="0" name=""/>
        <dsp:cNvSpPr/>
      </dsp:nvSpPr>
      <dsp:spPr>
        <a:xfrm>
          <a:off x="765644" y="1295399"/>
          <a:ext cx="7415914" cy="1020764"/>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3336" tIns="50800" rIns="50800" bIns="50800" numCol="1" spcCol="1270" anchor="ctr" anchorCtr="0">
          <a:noAutofit/>
        </a:bodyPr>
        <a:lstStyle/>
        <a:p>
          <a:pPr lvl="0" algn="l" defTabSz="889000">
            <a:lnSpc>
              <a:spcPct val="90000"/>
            </a:lnSpc>
            <a:spcBef>
              <a:spcPct val="0"/>
            </a:spcBef>
            <a:spcAft>
              <a:spcPct val="35000"/>
            </a:spcAft>
          </a:pPr>
          <a:r>
            <a:rPr lang="en-US" sz="2000" b="1" i="1" kern="1200" dirty="0" smtClean="0">
              <a:effectLst>
                <a:outerShdw blurRad="38100" dist="38100" dir="2700000" algn="tl">
                  <a:srgbClr val="000000">
                    <a:alpha val="43137"/>
                  </a:srgbClr>
                </a:outerShdw>
              </a:effectLst>
              <a:latin typeface="+mj-lt"/>
            </a:rPr>
            <a:t>Consulted subject matter experts within the program for specific and more detailed information on various changes resulting from 2011-151, L.O.F</a:t>
          </a:r>
          <a:r>
            <a:rPr lang="en-US" sz="1600" b="1" i="1" kern="1200" dirty="0" smtClean="0">
              <a:effectLst>
                <a:outerShdw blurRad="38100" dist="38100" dir="2700000" algn="tl">
                  <a:srgbClr val="000000">
                    <a:alpha val="43137"/>
                  </a:srgbClr>
                </a:outerShdw>
              </a:effectLst>
              <a:latin typeface="+mj-lt"/>
            </a:rPr>
            <a:t>.</a:t>
          </a:r>
          <a:endParaRPr lang="en-US" sz="1600" b="1" i="1" kern="1200" dirty="0">
            <a:effectLst>
              <a:outerShdw blurRad="38100" dist="38100" dir="2700000" algn="tl">
                <a:srgbClr val="000000">
                  <a:alpha val="43137"/>
                </a:srgbClr>
              </a:outerShdw>
            </a:effectLst>
            <a:latin typeface="+mj-lt"/>
          </a:endParaRPr>
        </a:p>
      </dsp:txBody>
      <dsp:txXfrm>
        <a:off x="765644" y="1295399"/>
        <a:ext cx="7415914" cy="1020764"/>
      </dsp:txXfrm>
    </dsp:sp>
    <dsp:sp modelId="{A55A5A6A-6EF3-4A6E-B1DD-8884CB3AE8C7}">
      <dsp:nvSpPr>
        <dsp:cNvPr id="0" name=""/>
        <dsp:cNvSpPr/>
      </dsp:nvSpPr>
      <dsp:spPr>
        <a:xfrm>
          <a:off x="314198" y="1354336"/>
          <a:ext cx="902890" cy="9028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71D0804-7D5B-4D29-896B-B2C57E6262F0}">
      <dsp:nvSpPr>
        <dsp:cNvPr id="0" name=""/>
        <dsp:cNvSpPr/>
      </dsp:nvSpPr>
      <dsp:spPr>
        <a:xfrm>
          <a:off x="503083" y="2528094"/>
          <a:ext cx="7678475" cy="72231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3336" tIns="50800" rIns="50800" bIns="50800" numCol="1" spcCol="1270" anchor="ctr" anchorCtr="0">
          <a:noAutofit/>
        </a:bodyPr>
        <a:lstStyle/>
        <a:p>
          <a:pPr lvl="0" algn="l" defTabSz="889000">
            <a:lnSpc>
              <a:spcPct val="90000"/>
            </a:lnSpc>
            <a:spcBef>
              <a:spcPct val="0"/>
            </a:spcBef>
            <a:spcAft>
              <a:spcPct val="35000"/>
            </a:spcAft>
          </a:pPr>
          <a:r>
            <a:rPr lang="en-US" sz="2000" b="1" i="1" kern="1200" dirty="0" smtClean="0">
              <a:effectLst>
                <a:outerShdw blurRad="38100" dist="38100" dir="2700000" algn="tl">
                  <a:srgbClr val="000000">
                    <a:alpha val="43137"/>
                  </a:srgbClr>
                </a:outerShdw>
              </a:effectLst>
              <a:latin typeface="+mj-lt"/>
            </a:rPr>
            <a:t>Attended Tax Collector’s E-Billing Meeting to get a better understanding how to promulgate “electronic means” rules. </a:t>
          </a:r>
          <a:endParaRPr lang="en-US" sz="2000" b="1" i="1" kern="1200" dirty="0">
            <a:effectLst>
              <a:outerShdw blurRad="38100" dist="38100" dir="2700000" algn="tl">
                <a:srgbClr val="000000">
                  <a:alpha val="43137"/>
                </a:srgbClr>
              </a:outerShdw>
            </a:effectLst>
            <a:latin typeface="+mj-lt"/>
          </a:endParaRPr>
        </a:p>
      </dsp:txBody>
      <dsp:txXfrm>
        <a:off x="503083" y="2528094"/>
        <a:ext cx="7678475" cy="722312"/>
      </dsp:txXfrm>
    </dsp:sp>
    <dsp:sp modelId="{C630FA68-0041-4AE8-A0BB-C16DC5F0B98F}">
      <dsp:nvSpPr>
        <dsp:cNvPr id="0" name=""/>
        <dsp:cNvSpPr/>
      </dsp:nvSpPr>
      <dsp:spPr>
        <a:xfrm>
          <a:off x="51638" y="2437805"/>
          <a:ext cx="902890" cy="902890"/>
        </a:xfrm>
        <a:prstGeom prst="ellipse">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55F51A-C7B0-4D69-8DCB-BCF0103FAB6A}">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366E4BE-A32E-4E1A-9F6B-315020A8A7CA}">
      <dsp:nvSpPr>
        <dsp:cNvPr id="0" name=""/>
        <dsp:cNvSpPr/>
      </dsp:nvSpPr>
      <dsp:spPr>
        <a:xfrm>
          <a:off x="690661" y="304800"/>
          <a:ext cx="7538938" cy="1200783"/>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71120" rIns="71120" bIns="71120" numCol="1" spcCol="1270" anchor="ctr" anchorCtr="0">
          <a:noAutofit/>
        </a:bodyPr>
        <a:lstStyle/>
        <a:p>
          <a:pPr lvl="0" algn="l" defTabSz="666750">
            <a:lnSpc>
              <a:spcPct val="90000"/>
            </a:lnSpc>
            <a:spcBef>
              <a:spcPct val="0"/>
            </a:spcBef>
            <a:spcAft>
              <a:spcPct val="35000"/>
            </a:spcAft>
          </a:pPr>
          <a:r>
            <a:rPr lang="en-US" sz="2800" b="1" i="1" kern="1200" dirty="0" smtClean="0">
              <a:effectLst>
                <a:outerShdw blurRad="38100" dist="38100" dir="2700000" algn="tl">
                  <a:srgbClr val="000000">
                    <a:alpha val="43137"/>
                  </a:srgbClr>
                </a:outerShdw>
              </a:effectLst>
              <a:latin typeface="+mj-lt"/>
            </a:rPr>
            <a:t>Reorganized rules to coincide with the reorganization of statutes in 2011-151.</a:t>
          </a:r>
        </a:p>
      </dsp:txBody>
      <dsp:txXfrm>
        <a:off x="690661" y="304800"/>
        <a:ext cx="7538938" cy="1200783"/>
      </dsp:txXfrm>
    </dsp:sp>
    <dsp:sp modelId="{2FE72C57-80D1-44B1-8ED8-AB1FCA2796D1}">
      <dsp:nvSpPr>
        <dsp:cNvPr id="0" name=""/>
        <dsp:cNvSpPr/>
      </dsp:nvSpPr>
      <dsp:spPr>
        <a:xfrm>
          <a:off x="62458" y="339447"/>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026AA9-B5ED-4F5F-8B05-E4D57F66EA50}">
      <dsp:nvSpPr>
        <dsp:cNvPr id="0" name=""/>
        <dsp:cNvSpPr/>
      </dsp:nvSpPr>
      <dsp:spPr>
        <a:xfrm>
          <a:off x="957241" y="1810385"/>
          <a:ext cx="7209900"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71120" rIns="71120" bIns="71120" numCol="1" spcCol="1270" anchor="ctr" anchorCtr="0">
          <a:noAutofit/>
        </a:bodyPr>
        <a:lstStyle/>
        <a:p>
          <a:pPr lvl="0" algn="l" defTabSz="1244600">
            <a:lnSpc>
              <a:spcPct val="90000"/>
            </a:lnSpc>
            <a:spcBef>
              <a:spcPct val="0"/>
            </a:spcBef>
            <a:spcAft>
              <a:spcPct val="35000"/>
            </a:spcAft>
          </a:pPr>
          <a:r>
            <a:rPr lang="en-US" sz="2800" b="1" i="1" kern="1200" dirty="0" smtClean="0">
              <a:effectLst>
                <a:outerShdw blurRad="38100" dist="38100" dir="2700000" algn="tl">
                  <a:srgbClr val="000000">
                    <a:alpha val="43137"/>
                  </a:srgbClr>
                </a:outerShdw>
              </a:effectLst>
              <a:latin typeface="+mj-lt"/>
            </a:rPr>
            <a:t>Reorganized rules to separate major categories</a:t>
          </a:r>
          <a:r>
            <a:rPr lang="en-US" sz="2000" b="1" i="1" kern="1200" dirty="0" smtClean="0">
              <a:effectLst>
                <a:outerShdw blurRad="38100" dist="38100" dir="2700000" algn="tl">
                  <a:srgbClr val="000000">
                    <a:alpha val="43137"/>
                  </a:srgbClr>
                </a:outerShdw>
              </a:effectLst>
            </a:rPr>
            <a:t>. </a:t>
          </a:r>
          <a:endParaRPr lang="en-US" sz="2000" b="1" i="1" kern="1200" dirty="0">
            <a:effectLst>
              <a:outerShdw blurRad="38100" dist="38100" dir="2700000" algn="tl">
                <a:srgbClr val="000000">
                  <a:alpha val="43137"/>
                </a:srgbClr>
              </a:outerShdw>
            </a:effectLst>
          </a:endParaRPr>
        </a:p>
      </dsp:txBody>
      <dsp:txXfrm>
        <a:off x="957241" y="1810385"/>
        <a:ext cx="7209900" cy="905192"/>
      </dsp:txXfrm>
    </dsp:sp>
    <dsp:sp modelId="{568FE352-3DDE-4A92-A27E-CB729B41F28C}">
      <dsp:nvSpPr>
        <dsp:cNvPr id="0" name=""/>
        <dsp:cNvSpPr/>
      </dsp:nvSpPr>
      <dsp:spPr>
        <a:xfrm>
          <a:off x="391495" y="1697236"/>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859376-2393-42CB-8B4E-F127FB5B2C45}">
      <dsp:nvSpPr>
        <dsp:cNvPr id="0" name=""/>
        <dsp:cNvSpPr/>
      </dsp:nvSpPr>
      <dsp:spPr>
        <a:xfrm>
          <a:off x="609582" y="2895602"/>
          <a:ext cx="7538938" cy="1514785"/>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marL="0" marR="0" lvl="0" indent="0" algn="l" defTabSz="914400" eaLnBrk="1" fontAlgn="auto" latinLnBrk="0" hangingPunct="1">
            <a:lnSpc>
              <a:spcPct val="100000"/>
            </a:lnSpc>
            <a:spcBef>
              <a:spcPct val="0"/>
            </a:spcBef>
            <a:spcAft>
              <a:spcPts val="0"/>
            </a:spcAft>
            <a:buClrTx/>
            <a:buSzTx/>
            <a:buFontTx/>
            <a:buNone/>
            <a:tabLst/>
            <a:defRPr/>
          </a:pPr>
          <a:r>
            <a:rPr lang="en-US" sz="2400" b="1" i="1" kern="1200" dirty="0" smtClean="0">
              <a:effectLst>
                <a:outerShdw blurRad="38100" dist="38100" dir="2700000" algn="tl">
                  <a:srgbClr val="000000">
                    <a:alpha val="43137"/>
                  </a:srgbClr>
                </a:outerShdw>
              </a:effectLst>
              <a:latin typeface="+mj-lt"/>
            </a:rPr>
            <a:t>Reorganized rules to enhance the ability to locate procedures and to more closely follow the sequence of events that occur.</a:t>
          </a:r>
        </a:p>
        <a:p>
          <a:pPr lvl="0" algn="l" defTabSz="533400">
            <a:lnSpc>
              <a:spcPct val="90000"/>
            </a:lnSpc>
            <a:spcBef>
              <a:spcPct val="0"/>
            </a:spcBef>
            <a:spcAft>
              <a:spcPct val="35000"/>
            </a:spcAft>
          </a:pPr>
          <a:endParaRPr lang="en-US" sz="2000" b="1" i="1" kern="1200" dirty="0">
            <a:effectLst>
              <a:outerShdw blurRad="38100" dist="38100" dir="2700000" algn="tl">
                <a:srgbClr val="000000">
                  <a:alpha val="43137"/>
                </a:srgbClr>
              </a:outerShdw>
            </a:effectLst>
          </a:endParaRPr>
        </a:p>
      </dsp:txBody>
      <dsp:txXfrm>
        <a:off x="609582" y="2895602"/>
        <a:ext cx="7538938" cy="1514785"/>
      </dsp:txXfrm>
    </dsp:sp>
    <dsp:sp modelId="{284F6C9B-9DD5-46FD-B8D6-BCCB77C0F765}">
      <dsp:nvSpPr>
        <dsp:cNvPr id="0" name=""/>
        <dsp:cNvSpPr/>
      </dsp:nvSpPr>
      <dsp:spPr>
        <a:xfrm>
          <a:off x="62458" y="3055025"/>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EB9A6D4-1B45-4652-B416-339A409A87B6}">
      <dsp:nvSpPr>
        <dsp:cNvPr id="0" name=""/>
        <dsp:cNvSpPr/>
      </dsp:nvSpPr>
      <dsp:spPr>
        <a:xfrm>
          <a:off x="-5116967" y="-783865"/>
          <a:ext cx="6093694" cy="6093694"/>
        </a:xfrm>
        <a:prstGeom prst="blockArc">
          <a:avLst>
            <a:gd name="adj1" fmla="val 18900000"/>
            <a:gd name="adj2" fmla="val 2700000"/>
            <a:gd name="adj3" fmla="val 354"/>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661D42E-090D-422D-AD16-2BA3C8998289}">
      <dsp:nvSpPr>
        <dsp:cNvPr id="0" name=""/>
        <dsp:cNvSpPr/>
      </dsp:nvSpPr>
      <dsp:spPr>
        <a:xfrm>
          <a:off x="628203" y="452596"/>
          <a:ext cx="7538938"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60960" rIns="60960" bIns="60960" numCol="1" spcCol="1270" anchor="ctr" anchorCtr="0">
          <a:noAutofit/>
        </a:bodyPr>
        <a:lstStyle/>
        <a:p>
          <a:pPr lvl="0" algn="l" defTabSz="1066800">
            <a:lnSpc>
              <a:spcPct val="90000"/>
            </a:lnSpc>
            <a:spcBef>
              <a:spcPct val="0"/>
            </a:spcBef>
            <a:spcAft>
              <a:spcPct val="35000"/>
            </a:spcAft>
          </a:pPr>
          <a:r>
            <a:rPr lang="en-US" sz="2400" b="1" i="1" kern="1200" dirty="0" smtClean="0">
              <a:effectLst>
                <a:outerShdw blurRad="38100" dist="38100" dir="2700000" algn="tl">
                  <a:srgbClr val="000000">
                    <a:alpha val="43137"/>
                  </a:srgbClr>
                </a:outerShdw>
              </a:effectLst>
              <a:latin typeface="+mj-lt"/>
              <a:ea typeface="Calibri"/>
              <a:cs typeface="Times New Roman"/>
            </a:rPr>
            <a:t>Removed rule sections with procedures which are no longer accurate or relevant.</a:t>
          </a:r>
          <a:endParaRPr lang="en-US" sz="2400" b="1" kern="1200" dirty="0">
            <a:effectLst>
              <a:outerShdw blurRad="38100" dist="38100" dir="2700000" algn="tl">
                <a:srgbClr val="000000">
                  <a:alpha val="43137"/>
                </a:srgbClr>
              </a:outerShdw>
            </a:effectLst>
            <a:latin typeface="+mj-lt"/>
          </a:endParaRPr>
        </a:p>
      </dsp:txBody>
      <dsp:txXfrm>
        <a:off x="628203" y="452596"/>
        <a:ext cx="7538938" cy="905192"/>
      </dsp:txXfrm>
    </dsp:sp>
    <dsp:sp modelId="{160028F0-3027-406E-91B4-9E81096D3E7C}">
      <dsp:nvSpPr>
        <dsp:cNvPr id="0" name=""/>
        <dsp:cNvSpPr/>
      </dsp:nvSpPr>
      <dsp:spPr>
        <a:xfrm>
          <a:off x="62458" y="339447"/>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F6FF39E-D293-4451-A40A-51768CA7CC4F}">
      <dsp:nvSpPr>
        <dsp:cNvPr id="0" name=""/>
        <dsp:cNvSpPr/>
      </dsp:nvSpPr>
      <dsp:spPr>
        <a:xfrm>
          <a:off x="957241" y="1810385"/>
          <a:ext cx="7209900" cy="905192"/>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5880" rIns="55880" bIns="55880" numCol="1" spcCol="1270" anchor="ctr" anchorCtr="0">
          <a:noAutofit/>
        </a:bodyPr>
        <a:lstStyle/>
        <a:p>
          <a:pPr lvl="0" algn="l" defTabSz="977900">
            <a:lnSpc>
              <a:spcPct val="90000"/>
            </a:lnSpc>
            <a:spcBef>
              <a:spcPct val="0"/>
            </a:spcBef>
            <a:spcAft>
              <a:spcPct val="35000"/>
            </a:spcAft>
          </a:pPr>
          <a:r>
            <a:rPr lang="en-US" sz="2200" b="1" i="1" kern="1200" dirty="0" smtClean="0">
              <a:effectLst>
                <a:outerShdw blurRad="38100" dist="38100" dir="2700000" algn="tl">
                  <a:srgbClr val="000000">
                    <a:alpha val="43137"/>
                  </a:srgbClr>
                </a:outerShdw>
              </a:effectLst>
              <a:latin typeface="+mj-lt"/>
              <a:ea typeface="Calibri"/>
              <a:cs typeface="Times New Roman"/>
            </a:rPr>
            <a:t>Relocated sections where content would be covered more comprehensively in another rule section.</a:t>
          </a:r>
        </a:p>
      </dsp:txBody>
      <dsp:txXfrm>
        <a:off x="957241" y="1810385"/>
        <a:ext cx="7209900" cy="905192"/>
      </dsp:txXfrm>
    </dsp:sp>
    <dsp:sp modelId="{CB3D637B-466E-4000-B861-178929C616BC}">
      <dsp:nvSpPr>
        <dsp:cNvPr id="0" name=""/>
        <dsp:cNvSpPr/>
      </dsp:nvSpPr>
      <dsp:spPr>
        <a:xfrm>
          <a:off x="391495" y="1697236"/>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95B44C9-2280-439E-8851-5D9B22897DCD}">
      <dsp:nvSpPr>
        <dsp:cNvPr id="0" name=""/>
        <dsp:cNvSpPr/>
      </dsp:nvSpPr>
      <dsp:spPr>
        <a:xfrm>
          <a:off x="685801" y="3114989"/>
          <a:ext cx="7538938" cy="107601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18497" tIns="53340" rIns="53340" bIns="53340" numCol="1" spcCol="1270" anchor="ctr" anchorCtr="0">
          <a:noAutofit/>
        </a:bodyPr>
        <a:lstStyle/>
        <a:p>
          <a:pPr lvl="0" algn="l" defTabSz="933450">
            <a:lnSpc>
              <a:spcPct val="90000"/>
            </a:lnSpc>
            <a:spcBef>
              <a:spcPct val="0"/>
            </a:spcBef>
            <a:spcAft>
              <a:spcPct val="35000"/>
            </a:spcAft>
          </a:pPr>
          <a:r>
            <a:rPr lang="en-US" sz="2100" b="1" i="1" kern="1200" dirty="0" smtClean="0">
              <a:effectLst>
                <a:outerShdw blurRad="38100" dist="38100" dir="2700000" algn="tl">
                  <a:srgbClr val="000000">
                    <a:alpha val="43137"/>
                  </a:srgbClr>
                </a:outerShdw>
              </a:effectLst>
              <a:latin typeface="+mj-lt"/>
              <a:ea typeface="Calibri"/>
              <a:cs typeface="Times New Roman"/>
            </a:rPr>
            <a:t>Conducted a plain language review to remove legalese; confusing statements, phrases, and terms; and to edit rule sections that were difficult to understand. </a:t>
          </a:r>
          <a:endParaRPr lang="en-US" sz="2100" b="1" kern="1200" dirty="0">
            <a:effectLst>
              <a:outerShdw blurRad="38100" dist="38100" dir="2700000" algn="tl">
                <a:srgbClr val="000000">
                  <a:alpha val="43137"/>
                </a:srgbClr>
              </a:outerShdw>
            </a:effectLst>
            <a:latin typeface="+mj-lt"/>
          </a:endParaRPr>
        </a:p>
      </dsp:txBody>
      <dsp:txXfrm>
        <a:off x="685801" y="3114989"/>
        <a:ext cx="7538938" cy="1076011"/>
      </dsp:txXfrm>
    </dsp:sp>
    <dsp:sp modelId="{0C5D323C-F04D-4A23-9D60-775F0C7ECBDA}">
      <dsp:nvSpPr>
        <dsp:cNvPr id="0" name=""/>
        <dsp:cNvSpPr/>
      </dsp:nvSpPr>
      <dsp:spPr>
        <a:xfrm>
          <a:off x="62458" y="3055025"/>
          <a:ext cx="1131490" cy="1131490"/>
        </a:xfrm>
        <a:prstGeom prst="ellipse">
          <a:avLst/>
        </a:prstGeom>
        <a:blipFill rotWithShape="0">
          <a:blip xmlns:r="http://schemas.openxmlformats.org/officeDocument/2006/relationships" r:embed="rId1"/>
          <a:stretch>
            <a:fillRect/>
          </a:stretch>
        </a:blip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71EA1F-B12B-4AFF-B884-21465D8F8109}">
      <dsp:nvSpPr>
        <dsp:cNvPr id="0" name=""/>
        <dsp:cNvSpPr/>
      </dsp:nvSpPr>
      <dsp:spPr>
        <a:xfrm>
          <a:off x="0" y="543219"/>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F923FB73-0671-4764-B5DB-8EB189AE4B9C}">
      <dsp:nvSpPr>
        <dsp:cNvPr id="0" name=""/>
        <dsp:cNvSpPr/>
      </dsp:nvSpPr>
      <dsp:spPr>
        <a:xfrm>
          <a:off x="297180" y="162179"/>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Reconstructing paragraphs</a:t>
          </a:r>
          <a:endParaRPr lang="en-US" sz="1800" b="1" kern="1200" dirty="0">
            <a:solidFill>
              <a:schemeClr val="bg1">
                <a:lumMod val="95000"/>
              </a:schemeClr>
            </a:solidFill>
            <a:effectLst>
              <a:outerShdw blurRad="38100" dist="38100" dir="2700000" algn="tl">
                <a:srgbClr val="000000">
                  <a:alpha val="43137"/>
                </a:srgbClr>
              </a:outerShdw>
            </a:effectLst>
          </a:endParaRPr>
        </a:p>
      </dsp:txBody>
      <dsp:txXfrm>
        <a:off x="325868" y="190867"/>
        <a:ext cx="5265052" cy="530304"/>
      </dsp:txXfrm>
    </dsp:sp>
    <dsp:sp modelId="{04DB412A-1780-4EEE-8B4E-03FF0B4BBF3F}">
      <dsp:nvSpPr>
        <dsp:cNvPr id="0" name=""/>
        <dsp:cNvSpPr/>
      </dsp:nvSpPr>
      <dsp:spPr>
        <a:xfrm>
          <a:off x="0" y="1352659"/>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8DFB782E-DE5D-4FB2-9664-EB7726E03F9C}">
      <dsp:nvSpPr>
        <dsp:cNvPr id="0" name=""/>
        <dsp:cNvSpPr/>
      </dsp:nvSpPr>
      <dsp:spPr>
        <a:xfrm>
          <a:off x="297180" y="1023606"/>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Eliminating excess verbiage</a:t>
          </a:r>
          <a:endParaRPr lang="en-US" sz="1800" b="1" kern="1200" dirty="0">
            <a:solidFill>
              <a:schemeClr val="bg1">
                <a:lumMod val="95000"/>
              </a:schemeClr>
            </a:solidFill>
            <a:effectLst>
              <a:outerShdw blurRad="38100" dist="38100" dir="2700000" algn="tl">
                <a:srgbClr val="000000">
                  <a:alpha val="43137"/>
                </a:srgbClr>
              </a:outerShdw>
            </a:effectLst>
          </a:endParaRPr>
        </a:p>
      </dsp:txBody>
      <dsp:txXfrm>
        <a:off x="325868" y="1052294"/>
        <a:ext cx="5265052" cy="530304"/>
      </dsp:txXfrm>
    </dsp:sp>
    <dsp:sp modelId="{7F3C2737-9973-454C-A09B-532C2DE21685}">
      <dsp:nvSpPr>
        <dsp:cNvPr id="0" name=""/>
        <dsp:cNvSpPr/>
      </dsp:nvSpPr>
      <dsp:spPr>
        <a:xfrm>
          <a:off x="0" y="2162100"/>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3F454705-3770-4B0F-A3FD-E857DB6F793C}">
      <dsp:nvSpPr>
        <dsp:cNvPr id="0" name=""/>
        <dsp:cNvSpPr/>
      </dsp:nvSpPr>
      <dsp:spPr>
        <a:xfrm>
          <a:off x="297180" y="1781059"/>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Using common terms </a:t>
          </a:r>
        </a:p>
      </dsp:txBody>
      <dsp:txXfrm>
        <a:off x="325868" y="1809747"/>
        <a:ext cx="5265052" cy="530304"/>
      </dsp:txXfrm>
    </dsp:sp>
    <dsp:sp modelId="{6565217C-EDF8-4A2F-88B5-C873EF1685A4}">
      <dsp:nvSpPr>
        <dsp:cNvPr id="0" name=""/>
        <dsp:cNvSpPr/>
      </dsp:nvSpPr>
      <dsp:spPr>
        <a:xfrm>
          <a:off x="0" y="2971540"/>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ECA4AC46-D2EB-4561-87E8-D79BA9692953}">
      <dsp:nvSpPr>
        <dsp:cNvPr id="0" name=""/>
        <dsp:cNvSpPr/>
      </dsp:nvSpPr>
      <dsp:spPr>
        <a:xfrm>
          <a:off x="297180" y="2590500"/>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Using active language</a:t>
          </a:r>
          <a:endParaRPr lang="en-US" sz="1800" b="1" kern="1200" dirty="0">
            <a:solidFill>
              <a:schemeClr val="bg1">
                <a:lumMod val="95000"/>
              </a:schemeClr>
            </a:solidFill>
            <a:effectLst>
              <a:outerShdw blurRad="38100" dist="38100" dir="2700000" algn="tl">
                <a:srgbClr val="000000">
                  <a:alpha val="43137"/>
                </a:srgbClr>
              </a:outerShdw>
            </a:effectLst>
          </a:endParaRPr>
        </a:p>
      </dsp:txBody>
      <dsp:txXfrm>
        <a:off x="325868" y="2619188"/>
        <a:ext cx="5265052" cy="530304"/>
      </dsp:txXfrm>
    </dsp:sp>
    <dsp:sp modelId="{A5944F8E-0D08-480C-9367-F02EECE602C3}">
      <dsp:nvSpPr>
        <dsp:cNvPr id="0" name=""/>
        <dsp:cNvSpPr/>
      </dsp:nvSpPr>
      <dsp:spPr>
        <a:xfrm>
          <a:off x="0" y="3780980"/>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C1941FC6-0ED1-4AD6-B0C7-5A25F402945C}">
      <dsp:nvSpPr>
        <dsp:cNvPr id="0" name=""/>
        <dsp:cNvSpPr/>
      </dsp:nvSpPr>
      <dsp:spPr>
        <a:xfrm>
          <a:off x="297180" y="3399940"/>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Clearly stating who does what and how and when they do it.</a:t>
          </a:r>
          <a:endParaRPr lang="en-US" sz="1800" b="1" kern="1200" dirty="0">
            <a:solidFill>
              <a:schemeClr val="bg1">
                <a:lumMod val="95000"/>
              </a:schemeClr>
            </a:solidFill>
            <a:effectLst>
              <a:outerShdw blurRad="38100" dist="38100" dir="2700000" algn="tl">
                <a:srgbClr val="000000">
                  <a:alpha val="43137"/>
                </a:srgbClr>
              </a:outerShdw>
            </a:effectLst>
          </a:endParaRPr>
        </a:p>
      </dsp:txBody>
      <dsp:txXfrm>
        <a:off x="325868" y="3428628"/>
        <a:ext cx="5265052" cy="530304"/>
      </dsp:txXfrm>
    </dsp:sp>
    <dsp:sp modelId="{4823DF2B-49C1-49B6-B2E3-0C9270116222}">
      <dsp:nvSpPr>
        <dsp:cNvPr id="0" name=""/>
        <dsp:cNvSpPr/>
      </dsp:nvSpPr>
      <dsp:spPr>
        <a:xfrm>
          <a:off x="0" y="4590420"/>
          <a:ext cx="4309110" cy="35280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dsp:spPr>
      <dsp:style>
        <a:lnRef idx="1">
          <a:scrgbClr r="0" g="0" b="0"/>
        </a:lnRef>
        <a:fillRef idx="1">
          <a:scrgbClr r="0" g="0" b="0"/>
        </a:fillRef>
        <a:effectRef idx="2">
          <a:scrgbClr r="0" g="0" b="0"/>
        </a:effectRef>
        <a:fontRef idx="minor"/>
      </dsp:style>
    </dsp:sp>
    <dsp:sp modelId="{DE06C92C-FFA4-4447-A015-DED342879DE8}">
      <dsp:nvSpPr>
        <dsp:cNvPr id="0" name=""/>
        <dsp:cNvSpPr/>
      </dsp:nvSpPr>
      <dsp:spPr>
        <a:xfrm>
          <a:off x="297180" y="4209380"/>
          <a:ext cx="5322428" cy="58768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157258" tIns="0" rIns="157258" bIns="0" numCol="1" spcCol="1270" anchor="ctr" anchorCtr="0">
          <a:noAutofit/>
        </a:bodyPr>
        <a:lstStyle/>
        <a:p>
          <a:pPr lvl="0" algn="l" defTabSz="800100">
            <a:lnSpc>
              <a:spcPct val="90000"/>
            </a:lnSpc>
            <a:spcBef>
              <a:spcPct val="0"/>
            </a:spcBef>
            <a:spcAft>
              <a:spcPct val="35000"/>
            </a:spcAft>
          </a:pPr>
          <a:r>
            <a:rPr lang="en-US" sz="1800" b="1" kern="1200" dirty="0" smtClean="0">
              <a:solidFill>
                <a:schemeClr val="bg1">
                  <a:lumMod val="95000"/>
                </a:schemeClr>
              </a:solidFill>
              <a:effectLst>
                <a:outerShdw blurRad="38100" dist="38100" dir="2700000" algn="tl">
                  <a:srgbClr val="000000">
                    <a:alpha val="43137"/>
                  </a:srgbClr>
                </a:outerShdw>
              </a:effectLst>
              <a:latin typeface="+mj-lt"/>
            </a:rPr>
            <a:t>Updating terminology</a:t>
          </a:r>
          <a:endParaRPr lang="en-US" sz="1800" b="1" kern="1200" dirty="0">
            <a:solidFill>
              <a:schemeClr val="bg1">
                <a:lumMod val="95000"/>
              </a:schemeClr>
            </a:solidFill>
            <a:effectLst>
              <a:outerShdw blurRad="38100" dist="38100" dir="2700000" algn="tl">
                <a:srgbClr val="000000">
                  <a:alpha val="43137"/>
                </a:srgbClr>
              </a:outerShdw>
            </a:effectLst>
          </a:endParaRPr>
        </a:p>
      </dsp:txBody>
      <dsp:txXfrm>
        <a:off x="325868" y="4238068"/>
        <a:ext cx="5265052" cy="530304"/>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87D3422-DEDB-419F-AF7E-337927319A60}">
      <dsp:nvSpPr>
        <dsp:cNvPr id="0" name=""/>
        <dsp:cNvSpPr/>
      </dsp:nvSpPr>
      <dsp:spPr>
        <a:xfrm>
          <a:off x="29" y="410"/>
          <a:ext cx="284857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latin typeface="+mj-lt"/>
            </a:rPr>
            <a:t>Think of it as the:</a:t>
          </a:r>
          <a:endParaRPr lang="en-US" sz="2200" kern="1200" dirty="0">
            <a:latin typeface="+mj-lt"/>
          </a:endParaRPr>
        </a:p>
      </dsp:txBody>
      <dsp:txXfrm>
        <a:off x="29" y="410"/>
        <a:ext cx="2848570" cy="633600"/>
      </dsp:txXfrm>
    </dsp:sp>
    <dsp:sp modelId="{42243AC6-4BD7-47C5-A4BB-74EBD614A526}">
      <dsp:nvSpPr>
        <dsp:cNvPr id="0" name=""/>
        <dsp:cNvSpPr/>
      </dsp:nvSpPr>
      <dsp:spPr>
        <a:xfrm>
          <a:off x="1" y="598508"/>
          <a:ext cx="2848570" cy="330257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latin typeface="+mj-lt"/>
            </a:rPr>
            <a:t>Who </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What </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When </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Where </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How</a:t>
          </a:r>
          <a:endParaRPr lang="en-US" sz="2200" kern="1200" dirty="0">
            <a:latin typeface="+mj-lt"/>
          </a:endParaRPr>
        </a:p>
      </dsp:txBody>
      <dsp:txXfrm>
        <a:off x="1" y="598508"/>
        <a:ext cx="2848570" cy="3302578"/>
      </dsp:txXfrm>
    </dsp:sp>
    <dsp:sp modelId="{5F206456-10C9-4D04-B9D2-76590402D23A}">
      <dsp:nvSpPr>
        <dsp:cNvPr id="0" name=""/>
        <dsp:cNvSpPr/>
      </dsp:nvSpPr>
      <dsp:spPr>
        <a:xfrm>
          <a:off x="3247429" y="16878"/>
          <a:ext cx="2848570" cy="633600"/>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464" tIns="89408" rIns="156464" bIns="89408" numCol="1" spcCol="1270" anchor="ctr" anchorCtr="0">
          <a:noAutofit/>
        </a:bodyPr>
        <a:lstStyle/>
        <a:p>
          <a:pPr lvl="0" algn="ctr" defTabSz="977900">
            <a:lnSpc>
              <a:spcPct val="90000"/>
            </a:lnSpc>
            <a:spcBef>
              <a:spcPct val="0"/>
            </a:spcBef>
            <a:spcAft>
              <a:spcPct val="35000"/>
            </a:spcAft>
          </a:pPr>
          <a:r>
            <a:rPr lang="en-US" sz="2200" kern="1200" dirty="0" smtClean="0">
              <a:latin typeface="+mj-lt"/>
            </a:rPr>
            <a:t>Includes:</a:t>
          </a:r>
          <a:endParaRPr lang="en-US" sz="2200" kern="1200" dirty="0">
            <a:latin typeface="+mj-lt"/>
          </a:endParaRPr>
        </a:p>
      </dsp:txBody>
      <dsp:txXfrm>
        <a:off x="3247429" y="16878"/>
        <a:ext cx="2848570" cy="633600"/>
      </dsp:txXfrm>
    </dsp:sp>
    <dsp:sp modelId="{9C641871-C89F-4B29-968B-9CEA8B2E187D}">
      <dsp:nvSpPr>
        <dsp:cNvPr id="0" name=""/>
        <dsp:cNvSpPr/>
      </dsp:nvSpPr>
      <dsp:spPr>
        <a:xfrm>
          <a:off x="3247399" y="634010"/>
          <a:ext cx="2848570" cy="330257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7348" tIns="117348" rIns="156464" bIns="176022" numCol="1" spcCol="1270" anchor="t" anchorCtr="0">
          <a:noAutofit/>
        </a:bodyPr>
        <a:lstStyle/>
        <a:p>
          <a:pPr marL="228600" lvl="1" indent="-228600" algn="l" defTabSz="977900">
            <a:lnSpc>
              <a:spcPct val="90000"/>
            </a:lnSpc>
            <a:spcBef>
              <a:spcPct val="0"/>
            </a:spcBef>
            <a:spcAft>
              <a:spcPct val="15000"/>
            </a:spcAft>
            <a:buChar char="••"/>
          </a:pPr>
          <a:r>
            <a:rPr lang="en-US" sz="2200" kern="1200" dirty="0" smtClean="0">
              <a:latin typeface="+mj-lt"/>
            </a:rPr>
            <a:t>Notice Requirements</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Timeframes</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Approval from Governor and Cabinet</a:t>
          </a:r>
          <a:endParaRPr lang="en-US" sz="2200" kern="1200" dirty="0">
            <a:latin typeface="+mj-lt"/>
          </a:endParaRPr>
        </a:p>
        <a:p>
          <a:pPr marL="228600" lvl="1" indent="-228600" algn="l" defTabSz="977900">
            <a:lnSpc>
              <a:spcPct val="90000"/>
            </a:lnSpc>
            <a:spcBef>
              <a:spcPct val="0"/>
            </a:spcBef>
            <a:spcAft>
              <a:spcPct val="15000"/>
            </a:spcAft>
            <a:buChar char="••"/>
          </a:pPr>
          <a:r>
            <a:rPr lang="en-US" sz="2200" kern="1200" dirty="0" smtClean="0">
              <a:latin typeface="+mj-lt"/>
            </a:rPr>
            <a:t>Filing deadlines with Department of State</a:t>
          </a:r>
          <a:endParaRPr lang="en-US" sz="2200" kern="1200" dirty="0">
            <a:latin typeface="+mj-lt"/>
          </a:endParaRPr>
        </a:p>
      </dsp:txBody>
      <dsp:txXfrm>
        <a:off x="3247399" y="634010"/>
        <a:ext cx="2848570" cy="330257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74D042C-A7D0-441B-88D5-8FA2177E854B}">
      <dsp:nvSpPr>
        <dsp:cNvPr id="0" name=""/>
        <dsp:cNvSpPr/>
      </dsp:nvSpPr>
      <dsp:spPr>
        <a:xfrm>
          <a:off x="5" y="665917"/>
          <a:ext cx="2270395" cy="2724474"/>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5725" rIns="111125" bIns="0" numCol="1" spcCol="1270" anchor="t" anchorCtr="0">
          <a:noAutofit/>
        </a:bodyPr>
        <a:lstStyle/>
        <a:p>
          <a:pPr lvl="0" algn="r" defTabSz="1111250">
            <a:lnSpc>
              <a:spcPct val="90000"/>
            </a:lnSpc>
            <a:spcBef>
              <a:spcPct val="0"/>
            </a:spcBef>
            <a:spcAft>
              <a:spcPct val="35000"/>
            </a:spcAft>
          </a:pPr>
          <a:r>
            <a:rPr lang="en-US" sz="2500" kern="1200" dirty="0" smtClean="0">
              <a:solidFill>
                <a:srgbClr val="4D851F"/>
              </a:solidFill>
              <a:latin typeface="+mj-lt"/>
            </a:rPr>
            <a:t>Due Process</a:t>
          </a:r>
          <a:endParaRPr lang="en-US" sz="2500" kern="1200" dirty="0">
            <a:solidFill>
              <a:srgbClr val="4D851F"/>
            </a:solidFill>
            <a:latin typeface="+mj-lt"/>
          </a:endParaRPr>
        </a:p>
      </dsp:txBody>
      <dsp:txXfrm rot="16200000">
        <a:off x="-889989" y="1555912"/>
        <a:ext cx="2234068" cy="454079"/>
      </dsp:txXfrm>
    </dsp:sp>
    <dsp:sp modelId="{018935CD-8B22-4481-89EF-8F745B771E75}">
      <dsp:nvSpPr>
        <dsp:cNvPr id="0" name=""/>
        <dsp:cNvSpPr/>
      </dsp:nvSpPr>
      <dsp:spPr>
        <a:xfrm>
          <a:off x="454084" y="665917"/>
          <a:ext cx="1691444" cy="272447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1722" rIns="0" bIns="0" numCol="1" spcCol="1270" anchor="t" anchorCtr="0">
          <a:noAutofit/>
        </a:bodyPr>
        <a:lstStyle/>
        <a:p>
          <a:pPr lvl="0" algn="l" defTabSz="800100">
            <a:lnSpc>
              <a:spcPct val="90000"/>
            </a:lnSpc>
            <a:spcBef>
              <a:spcPct val="0"/>
            </a:spcBef>
            <a:spcAft>
              <a:spcPct val="35000"/>
            </a:spcAft>
          </a:pPr>
          <a:r>
            <a:rPr lang="en-US" sz="1800" kern="1200" dirty="0" smtClean="0">
              <a:latin typeface="+mj-lt"/>
            </a:rPr>
            <a:t>The right of every person to be free from being deprived of life, liberty or property without due process of law</a:t>
          </a:r>
          <a:r>
            <a:rPr lang="en-US" sz="1600" kern="1200" dirty="0" smtClean="0"/>
            <a:t>. </a:t>
          </a:r>
          <a:endParaRPr lang="en-US" sz="1600" kern="1200" dirty="0"/>
        </a:p>
      </dsp:txBody>
      <dsp:txXfrm>
        <a:off x="454084" y="665917"/>
        <a:ext cx="1691444" cy="2724474"/>
      </dsp:txXfrm>
    </dsp:sp>
    <dsp:sp modelId="{6C8FF85D-173C-4757-806D-CC1844D203C2}">
      <dsp:nvSpPr>
        <dsp:cNvPr id="0" name=""/>
        <dsp:cNvSpPr/>
      </dsp:nvSpPr>
      <dsp:spPr>
        <a:xfrm>
          <a:off x="2334380" y="654120"/>
          <a:ext cx="2270395" cy="2724474"/>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5725" rIns="111125" bIns="0" numCol="1" spcCol="1270" anchor="t" anchorCtr="0">
          <a:noAutofit/>
        </a:bodyPr>
        <a:lstStyle/>
        <a:p>
          <a:pPr lvl="0" algn="r" defTabSz="1111250">
            <a:lnSpc>
              <a:spcPct val="90000"/>
            </a:lnSpc>
            <a:spcBef>
              <a:spcPct val="0"/>
            </a:spcBef>
            <a:spcAft>
              <a:spcPct val="35000"/>
            </a:spcAft>
          </a:pPr>
          <a:r>
            <a:rPr lang="en-US" sz="2500" kern="1200" dirty="0" smtClean="0">
              <a:solidFill>
                <a:srgbClr val="4D851F"/>
              </a:solidFill>
              <a:latin typeface="+mj-lt"/>
            </a:rPr>
            <a:t>Due Process</a:t>
          </a:r>
          <a:endParaRPr lang="en-US" sz="2500" kern="1200" dirty="0">
            <a:solidFill>
              <a:srgbClr val="4D851F"/>
            </a:solidFill>
            <a:latin typeface="+mj-lt"/>
          </a:endParaRPr>
        </a:p>
      </dsp:txBody>
      <dsp:txXfrm rot="16200000">
        <a:off x="1444385" y="1544115"/>
        <a:ext cx="2234068" cy="454079"/>
      </dsp:txXfrm>
    </dsp:sp>
    <dsp:sp modelId="{95F947B0-333C-48E7-BEA4-0805A8D73AF4}">
      <dsp:nvSpPr>
        <dsp:cNvPr id="0" name=""/>
        <dsp:cNvSpPr/>
      </dsp:nvSpPr>
      <dsp:spPr>
        <a:xfrm rot="5400000">
          <a:off x="2161558" y="2822218"/>
          <a:ext cx="400360" cy="340559"/>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78DF1C3-5BC9-4823-9AC4-6E10B4B93E27}">
      <dsp:nvSpPr>
        <dsp:cNvPr id="0" name=""/>
        <dsp:cNvSpPr/>
      </dsp:nvSpPr>
      <dsp:spPr>
        <a:xfrm>
          <a:off x="2788459" y="654120"/>
          <a:ext cx="1691444" cy="272447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68580" rIns="0" bIns="0" numCol="1" spcCol="1270" anchor="t" anchorCtr="0">
          <a:noAutofit/>
        </a:bodyPr>
        <a:lstStyle/>
        <a:p>
          <a:pPr lvl="0" algn="l" defTabSz="889000">
            <a:lnSpc>
              <a:spcPct val="90000"/>
            </a:lnSpc>
            <a:spcBef>
              <a:spcPct val="0"/>
            </a:spcBef>
            <a:spcAft>
              <a:spcPct val="35000"/>
            </a:spcAft>
          </a:pPr>
          <a:r>
            <a:rPr lang="en-US" sz="2000" kern="1200" dirty="0" smtClean="0">
              <a:latin typeface="+mj-lt"/>
            </a:rPr>
            <a:t>Reflected in substantive and procedural requirements.</a:t>
          </a:r>
          <a:endParaRPr lang="en-US" sz="1700" kern="1200" dirty="0"/>
        </a:p>
      </dsp:txBody>
      <dsp:txXfrm>
        <a:off x="2788459" y="654120"/>
        <a:ext cx="1691444" cy="2724474"/>
      </dsp:txXfrm>
    </dsp:sp>
    <dsp:sp modelId="{2AF54548-FF4B-4BED-9046-B46CF9F2535F}">
      <dsp:nvSpPr>
        <dsp:cNvPr id="0" name=""/>
        <dsp:cNvSpPr/>
      </dsp:nvSpPr>
      <dsp:spPr>
        <a:xfrm>
          <a:off x="4700245" y="657062"/>
          <a:ext cx="2270395" cy="2724474"/>
        </a:xfrm>
        <a:prstGeom prst="roundRect">
          <a:avLst>
            <a:gd name="adj" fmla="val 5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85725" rIns="111125" bIns="0" numCol="1" spcCol="1270" anchor="t" anchorCtr="0">
          <a:noAutofit/>
        </a:bodyPr>
        <a:lstStyle/>
        <a:p>
          <a:pPr lvl="0" algn="r" defTabSz="1111250">
            <a:lnSpc>
              <a:spcPct val="90000"/>
            </a:lnSpc>
            <a:spcBef>
              <a:spcPct val="0"/>
            </a:spcBef>
            <a:spcAft>
              <a:spcPct val="35000"/>
            </a:spcAft>
          </a:pPr>
          <a:r>
            <a:rPr lang="en-US" sz="2500" kern="1200" dirty="0" smtClean="0">
              <a:solidFill>
                <a:srgbClr val="4D851F"/>
              </a:solidFill>
              <a:latin typeface="+mj-lt"/>
            </a:rPr>
            <a:t>Due Process</a:t>
          </a:r>
          <a:endParaRPr lang="en-US" sz="2500" kern="1200" dirty="0">
            <a:solidFill>
              <a:srgbClr val="4D851F"/>
            </a:solidFill>
            <a:latin typeface="+mj-lt"/>
          </a:endParaRPr>
        </a:p>
      </dsp:txBody>
      <dsp:txXfrm rot="16200000">
        <a:off x="3810250" y="1547057"/>
        <a:ext cx="2234068" cy="454079"/>
      </dsp:txXfrm>
    </dsp:sp>
    <dsp:sp modelId="{E74ADF94-C830-444D-8981-135A56D14B20}">
      <dsp:nvSpPr>
        <dsp:cNvPr id="0" name=""/>
        <dsp:cNvSpPr/>
      </dsp:nvSpPr>
      <dsp:spPr>
        <a:xfrm rot="5400000">
          <a:off x="4511417" y="2822218"/>
          <a:ext cx="400360" cy="340559"/>
        </a:xfrm>
        <a:prstGeom prst="flowChartExtra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ABA2248-9BCC-42E7-9D47-7C8515F8E973}">
      <dsp:nvSpPr>
        <dsp:cNvPr id="0" name=""/>
        <dsp:cNvSpPr/>
      </dsp:nvSpPr>
      <dsp:spPr>
        <a:xfrm>
          <a:off x="5154324" y="657062"/>
          <a:ext cx="1691444" cy="2724474"/>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72009" rIns="0" bIns="0" numCol="1" spcCol="1270" anchor="t" anchorCtr="0">
          <a:noAutofit/>
        </a:bodyPr>
        <a:lstStyle/>
        <a:p>
          <a:pPr lvl="0" algn="l" defTabSz="933450">
            <a:lnSpc>
              <a:spcPct val="90000"/>
            </a:lnSpc>
            <a:spcBef>
              <a:spcPct val="0"/>
            </a:spcBef>
            <a:spcAft>
              <a:spcPct val="35000"/>
            </a:spcAft>
          </a:pPr>
          <a:r>
            <a:rPr lang="en-US" sz="2100" kern="1200" dirty="0" smtClean="0">
              <a:latin typeface="+mj-lt"/>
            </a:rPr>
            <a:t>Citizens must be informed, provided notice and have the opportunity to participate</a:t>
          </a:r>
          <a:r>
            <a:rPr lang="en-US" sz="2100" kern="1200" dirty="0" smtClean="0"/>
            <a:t>. </a:t>
          </a:r>
          <a:endParaRPr lang="en-US" sz="2100" kern="1200" dirty="0"/>
        </a:p>
      </dsp:txBody>
      <dsp:txXfrm>
        <a:off x="5154324" y="657062"/>
        <a:ext cx="1691444" cy="272447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4.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1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11/layout/TabList">
  <dgm:title val="Tab List"/>
  <dgm:desc val="Use to show non-sequential or grouped blocks of information. Works well for lists with a small amount of Level 1 text. The first Level 2 displays next to the Level 1 text  and the remaining Level 2 text appears beneath the Level 1 text."/>
  <dgm:catLst>
    <dgm:cat type="list" pri="4500"/>
    <dgm:cat type="officeonline" pri="11000"/>
  </dgm:catLst>
  <dgm:sampData>
    <dgm:dataModel>
      <dgm:ptLst>
        <dgm:pt modelId="0" type="doc"/>
        <dgm:pt modelId="10">
          <dgm:prSet phldr="1"/>
        </dgm:pt>
        <dgm:pt modelId="11">
          <dgm:prSet phldr="1"/>
        </dgm:pt>
        <dgm:pt modelId="12">
          <dgm:prSet phldr="1"/>
        </dgm:pt>
        <dgm:pt modelId="20">
          <dgm:prSet phldr="1"/>
        </dgm:pt>
        <dgm:pt modelId="21">
          <dgm:prSet phldr="1"/>
        </dgm:pt>
        <dgm:pt modelId="22">
          <dgm:prSet phldr="1"/>
        </dgm:pt>
        <dgm:pt modelId="30">
          <dgm:prSet phldr="1"/>
        </dgm:pt>
        <dgm:pt modelId="31">
          <dgm:prSet phldr="1"/>
        </dgm:pt>
        <dgm:pt modelId="32">
          <dgm:prSet phldr="1"/>
        </dgm:pt>
      </dgm:ptLst>
      <dgm:cxnLst>
        <dgm:cxn modelId="40" srcId="0" destId="10" srcOrd="0" destOrd="0"/>
        <dgm:cxn modelId="41" srcId="10" destId="11" srcOrd="0" destOrd="0"/>
        <dgm:cxn modelId="42" srcId="10" destId="12" srcOrd="0" destOrd="0"/>
        <dgm:cxn modelId="50" srcId="0" destId="20" srcOrd="1" destOrd="0"/>
        <dgm:cxn modelId="51" srcId="20" destId="21" srcOrd="1" destOrd="0"/>
        <dgm:cxn modelId="52" srcId="20" destId="22" srcOrd="1" destOrd="0"/>
        <dgm:cxn modelId="60" srcId="0" destId="30" srcOrd="2" destOrd="0"/>
        <dgm:cxn modelId="61" srcId="30" destId="31" srcOrd="2" destOrd="0"/>
        <dgm:cxn modelId="62" srcId="30" destId="32"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dgm:chPref val="3"/>
      <dgm:dir/>
      <dgm:animOne val="branch"/>
      <dgm:animLvl val="lvl"/>
    </dgm:varLst>
    <dgm:alg type="lin">
      <dgm:param type="linDir" val="fromT"/>
    </dgm:alg>
    <dgm:shape xmlns:r="http://schemas.openxmlformats.org/officeDocument/2006/relationships" r:blip="">
      <dgm:adjLst/>
    </dgm:shape>
    <dgm:constrLst>
      <dgm:constr type="w" for="ch" forName="Child" refType="w"/>
      <dgm:constr type="h" for="ch" forName="Child" refType="h" fact="0.6667"/>
      <dgm:constr type="primFontSz" for="des" forName="Parent" op="equ" val="65"/>
      <dgm:constr type="primFontSz" for="des" forName="Child" op="equ" val="65"/>
      <dgm:constr type="primFontSz" for="des" forName="FirstChild" op="equ" val="65"/>
      <dgm:constr type="primFontSz" for="des" forName="Child" refType="primFontSz" refFor="des" refForName="Parent" op="lte"/>
      <dgm:constr type="primFontSz" for="des" forName="FirstChild" refType="primFontSz" refFor="des" refForName="Parent" op="lte"/>
      <dgm:constr type="primFontSz" for="des" forName="Child" refType="primFontSz" refFor="des" refForName="FirstChild" op="lte"/>
      <dgm:constr type="w" for="ch" forName="composite" refType="w"/>
      <dgm:constr type="h" for="ch" forName="composite" refType="h" fact="0.3333"/>
      <dgm:constr type="sp" refType="h" refFor="ch" refForName="composite" op="equ" fact="0.05"/>
      <dgm:constr type="h" for="ch" forName="sibTrans" refType="h" refFor="ch" refForName="composite" op="equ" fact="0.05"/>
      <dgm:constr type="w" for="ch" forName="sibTrans" refType="h" refFor="ch" refForName="sibTrans" op="equ"/>
    </dgm:constrLst>
    <dgm:forEach name="nodesForEach" axis="ch" ptType="node">
      <dgm:layoutNode name="composite">
        <dgm:alg type="composite"/>
        <dgm:shape xmlns:r="http://schemas.openxmlformats.org/officeDocument/2006/relationships" r:blip="">
          <dgm:adjLst/>
        </dgm:shape>
        <dgm:choose name="Name1">
          <dgm:if name="Name2" func="var" arg="dir" op="equ" val="norm">
            <dgm:constrLst>
              <dgm:constr type="l" for="ch" forName="Accent" refType="w" fact="0"/>
              <dgm:constr type="b" for="ch" forName="Accent" refType="h"/>
              <dgm:constr type="w" for="ch" forName="Accent" refType="w"/>
              <dgm:constr type="h" for="ch" forName="Accent" refType="h" fact="0"/>
              <dgm:constr type="l" for="ch" forName="FirstChild" refType="w" fact="0.26"/>
              <dgm:constr type="t" for="ch" forName="FirstChild" refType="h" fact="0"/>
              <dgm:constr type="w" for="ch" forName="FirstChild" refType="w" fact="0.74"/>
              <dgm:constr type="h" for="ch" forName="FirstChild" refType="h"/>
              <dgm:constr type="l" for="ch" forName="Parent" refType="w" fact="0"/>
              <dgm:constr type="t" for="ch" forName="Parent" refType="h" fact="0"/>
              <dgm:constr type="w" for="ch" forName="Parent" refType="w" fact="0.26"/>
              <dgm:constr type="h" for="ch" forName="Parent" refType="h"/>
            </dgm:constrLst>
          </dgm:if>
          <dgm:else name="Name3">
            <dgm:constrLst>
              <dgm:constr type="l" for="ch" forName="Accent" refType="w" fact="0"/>
              <dgm:constr type="b" for="ch" forName="Accent" refType="h"/>
              <dgm:constr type="w" for="ch" forName="Accent" refType="w"/>
              <dgm:constr type="h" for="ch" forName="Accent" refType="h" fact="0"/>
              <dgm:constr type="r" for="ch" forName="FirstChild" refType="w" fact="0.74"/>
              <dgm:constr type="t" for="ch" forName="FirstChild" refType="h" fact="0"/>
              <dgm:constr type="w" for="ch" forName="FirstChild" refType="w" fact="0.74"/>
              <dgm:constr type="h" for="ch" forName="FirstChild" refType="h"/>
              <dgm:constr type="r" for="ch" forName="Parent" refType="w"/>
              <dgm:constr type="t" for="ch" forName="Parent" refType="h" fact="0"/>
              <dgm:constr type="w" for="ch" forName="Parent" refType="w" fact="0.26"/>
              <dgm:constr type="h" for="ch" forName="Parent" refType="h"/>
            </dgm:constrLst>
          </dgm:else>
        </dgm:choose>
        <dgm:layoutNode name="FirstChild" styleLbl="revTx">
          <dgm:varLst>
            <dgm:chMax val="0"/>
            <dgm:chPref val="0"/>
            <dgm:bulletEnabled val="1"/>
          </dgm:varLst>
          <dgm:choose name="Name4">
            <dgm:if name="Name5" func="var" arg="dir" op="equ" val="norm">
              <dgm:alg type="tx">
                <dgm:param type="parTxLTRAlign" val="l"/>
                <dgm:param type="txAnchorVert" val="b"/>
                <dgm:param type="txAnchorVertCh" val="b"/>
                <dgm:param type="parTxRTLAlign" val="l"/>
              </dgm:alg>
            </dgm:if>
            <dgm:else name="Name6">
              <dgm:alg type="tx">
                <dgm:param type="parTxLTRAlign" val="r"/>
                <dgm:param type="shpTxLTRAlignCh" val="r"/>
                <dgm:param type="txAnchorVert" val="b"/>
                <dgm:param type="txAnchorVertCh" val="b"/>
                <dgm:param type="parTxRTLAlign" val="r"/>
              </dgm:alg>
            </dgm:else>
          </dgm:choose>
          <dgm:shape xmlns:r="http://schemas.openxmlformats.org/officeDocument/2006/relationships" type="rect" r:blip="">
            <dgm:adjLst/>
          </dgm:shape>
          <dgm:choose name="Name7">
            <dgm:if name="Name8" axis="ch" ptType="node" func="cnt" op="gte" val="1">
              <dgm:presOf axis="ch desOrSelf" ptType="node node" st="1 1" cnt="1 0"/>
            </dgm:if>
            <dgm:else name="Name9">
              <dgm:presOf/>
            </dgm:else>
          </dgm:choos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 styleLbl="alignNode1">
          <dgm:varLst>
            <dgm:chMax val="3"/>
            <dgm:chPref val="3"/>
            <dgm:bulletEnabled val="1"/>
          </dgm:varLst>
          <dgm:alg type="tx">
            <dgm:param type="shpTxLTRAlignCh" val="ctr"/>
            <dgm:param type="txAnchorVertCh" val="mid"/>
          </dgm:alg>
          <dgm:shape xmlns:r="http://schemas.openxmlformats.org/officeDocument/2006/relationships" type="round2SameRect" r:blip="">
            <dgm:adjLst>
              <dgm:adj idx="1" val="0.1667"/>
              <dgm:adj idx="2" val="0"/>
            </dgm:adjLst>
          </dgm:shape>
          <dgm:presOf axis="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Accent" styleLbl="parChTrans1D1">
          <dgm:alg type="sp"/>
          <dgm:shape xmlns:r="http://schemas.openxmlformats.org/officeDocument/2006/relationships" type="line" r:blip="" zOrderOff="-99999">
            <dgm:adjLst/>
          </dgm:shape>
          <dgm:presOf/>
        </dgm:layoutNode>
      </dgm:layoutNode>
      <dgm:choose name="Name10">
        <dgm:if name="Name11" axis="ch" ptType="node" st="2" cnt="1" func="cnt" op="gte" val="1">
          <dgm:layoutNode name="Child" styleLbl="revTx">
            <dgm:varLst>
              <dgm:chMax val="0"/>
              <dgm:chPref val="0"/>
              <dgm:bulletEnabled val="1"/>
            </dgm:varLst>
            <dgm:choose name="Name12">
              <dgm:if name="Name13" func="var" arg="dir" op="equ" val="norm">
                <dgm:alg type="tx">
                  <dgm:param type="stBulletLvl" val="1"/>
                  <dgm:param type="parTxLTRAlign" val="l"/>
                  <dgm:param type="parTxRTLAlign" val="l"/>
                  <dgm:param type="txAnchorVert" val="t"/>
                </dgm:alg>
              </dgm:if>
              <dgm:else name="Name14">
                <dgm:alg type="tx">
                  <dgm:param type="stBulletLvl" val="1"/>
                  <dgm:param type="parTxLTRAlign" val="r"/>
                  <dgm:param type="shpTxLTRAlignCh" val="r"/>
                  <dgm:param type="txAnchorVert" val="t"/>
                  <dgm:param type="parTxRTLAlign" val="r"/>
                </dgm:alg>
              </dgm:else>
            </dgm:choose>
            <dgm:shape xmlns:r="http://schemas.openxmlformats.org/officeDocument/2006/relationships" type="rect" r:blip="">
              <dgm:adjLst/>
            </dgm:shape>
            <dgm:presOf axis="ch desOrSelf" ptType="node node" st="2 1" cnt="0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if>
        <dgm:else name="Name15"/>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CB74F57E-A10B-4E4E-9CB0-DA3EA2BCCE16}" type="datetimeFigureOut">
              <a:rPr lang="en-US" smtClean="0"/>
              <a:t>9/19/2012</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488A2D80-3244-4E3C-AC35-5655380707D8}" type="slidenum">
              <a:rPr lang="en-US" smtClean="0"/>
              <a:t>‹#›</a:t>
            </a:fld>
            <a:endParaRPr lang="en-US"/>
          </a:p>
        </p:txBody>
      </p:sp>
    </p:spTree>
    <p:extLst>
      <p:ext uri="{BB962C8B-B14F-4D97-AF65-F5344CB8AC3E}">
        <p14:creationId xmlns:p14="http://schemas.microsoft.com/office/powerpoint/2010/main" val="112818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a:t>
            </a:fld>
            <a:endParaRPr lang="en-US" dirty="0"/>
          </a:p>
        </p:txBody>
      </p:sp>
    </p:spTree>
    <p:extLst>
      <p:ext uri="{BB962C8B-B14F-4D97-AF65-F5344CB8AC3E}">
        <p14:creationId xmlns:p14="http://schemas.microsoft.com/office/powerpoint/2010/main" val="10808958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33</a:t>
            </a:fld>
            <a:endParaRPr lang="en-US"/>
          </a:p>
        </p:txBody>
      </p:sp>
    </p:spTree>
    <p:extLst>
      <p:ext uri="{BB962C8B-B14F-4D97-AF65-F5344CB8AC3E}">
        <p14:creationId xmlns:p14="http://schemas.microsoft.com/office/powerpoint/2010/main" val="2255743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15</a:t>
            </a:fld>
            <a:endParaRPr lang="en-US" dirty="0"/>
          </a:p>
        </p:txBody>
      </p:sp>
    </p:spTree>
    <p:extLst>
      <p:ext uri="{BB962C8B-B14F-4D97-AF65-F5344CB8AC3E}">
        <p14:creationId xmlns:p14="http://schemas.microsoft.com/office/powerpoint/2010/main" val="10808958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16</a:t>
            </a:fld>
            <a:endParaRPr lang="en-US" dirty="0"/>
          </a:p>
        </p:txBody>
      </p:sp>
    </p:spTree>
    <p:extLst>
      <p:ext uri="{BB962C8B-B14F-4D97-AF65-F5344CB8AC3E}">
        <p14:creationId xmlns:p14="http://schemas.microsoft.com/office/powerpoint/2010/main" val="5249706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17</a:t>
            </a:fld>
            <a:endParaRPr lang="en-US" dirty="0"/>
          </a:p>
        </p:txBody>
      </p:sp>
    </p:spTree>
    <p:extLst>
      <p:ext uri="{BB962C8B-B14F-4D97-AF65-F5344CB8AC3E}">
        <p14:creationId xmlns:p14="http://schemas.microsoft.com/office/powerpoint/2010/main" val="1295499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18</a:t>
            </a:fld>
            <a:endParaRPr lang="en-US" dirty="0"/>
          </a:p>
        </p:txBody>
      </p:sp>
    </p:spTree>
    <p:extLst>
      <p:ext uri="{BB962C8B-B14F-4D97-AF65-F5344CB8AC3E}">
        <p14:creationId xmlns:p14="http://schemas.microsoft.com/office/powerpoint/2010/main" val="703618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19</a:t>
            </a:fld>
            <a:endParaRPr lang="en-US" dirty="0"/>
          </a:p>
        </p:txBody>
      </p:sp>
    </p:spTree>
    <p:extLst>
      <p:ext uri="{BB962C8B-B14F-4D97-AF65-F5344CB8AC3E}">
        <p14:creationId xmlns:p14="http://schemas.microsoft.com/office/powerpoint/2010/main" val="2454356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20</a:t>
            </a:fld>
            <a:endParaRPr lang="en-US" dirty="0"/>
          </a:p>
        </p:txBody>
      </p:sp>
    </p:spTree>
    <p:extLst>
      <p:ext uri="{BB962C8B-B14F-4D97-AF65-F5344CB8AC3E}">
        <p14:creationId xmlns:p14="http://schemas.microsoft.com/office/powerpoint/2010/main" val="26589822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21</a:t>
            </a:fld>
            <a:endParaRPr lang="en-US" dirty="0"/>
          </a:p>
        </p:txBody>
      </p:sp>
    </p:spTree>
    <p:extLst>
      <p:ext uri="{BB962C8B-B14F-4D97-AF65-F5344CB8AC3E}">
        <p14:creationId xmlns:p14="http://schemas.microsoft.com/office/powerpoint/2010/main" val="39377245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88A2D80-3244-4E3C-AC35-5655380707D8}" type="slidenum">
              <a:rPr lang="en-US" smtClean="0"/>
              <a:t>32</a:t>
            </a:fld>
            <a:endParaRPr lang="en-US"/>
          </a:p>
        </p:txBody>
      </p:sp>
    </p:spTree>
    <p:extLst>
      <p:ext uri="{BB962C8B-B14F-4D97-AF65-F5344CB8AC3E}">
        <p14:creationId xmlns:p14="http://schemas.microsoft.com/office/powerpoint/2010/main" val="225574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6092660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239175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1918822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4540493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979685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481207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15175943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418039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22363137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14231303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EC4ECED-F7E1-4771-9EE8-EA76D3B181D7}" type="datetimeFigureOut">
              <a:rPr lang="en-US" smtClean="0"/>
              <a:t>9/19/2012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D23B391-2D26-43C3-AA15-267CE7232B16}" type="slidenum">
              <a:rPr lang="en-US" smtClean="0"/>
              <a:t>‹#›</a:t>
            </a:fld>
            <a:endParaRPr lang="en-US" dirty="0"/>
          </a:p>
        </p:txBody>
      </p:sp>
    </p:spTree>
    <p:extLst>
      <p:ext uri="{BB962C8B-B14F-4D97-AF65-F5344CB8AC3E}">
        <p14:creationId xmlns:p14="http://schemas.microsoft.com/office/powerpoint/2010/main" val="2450254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C4ECED-F7E1-4771-9EE8-EA76D3B181D7}" type="datetimeFigureOut">
              <a:rPr lang="en-US" smtClean="0"/>
              <a:t>9/19/2012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D23B391-2D26-43C3-AA15-267CE7232B16}" type="slidenum">
              <a:rPr lang="en-US" smtClean="0"/>
              <a:t>‹#›</a:t>
            </a:fld>
            <a:endParaRPr lang="en-US" dirty="0"/>
          </a:p>
        </p:txBody>
      </p:sp>
    </p:spTree>
    <p:extLst>
      <p:ext uri="{BB962C8B-B14F-4D97-AF65-F5344CB8AC3E}">
        <p14:creationId xmlns:p14="http://schemas.microsoft.com/office/powerpoint/2010/main" val="18758346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7" Type="http://schemas.openxmlformats.org/officeDocument/2006/relationships/image" Target="../media/image2.png"/><Relationship Id="rId2" Type="http://schemas.openxmlformats.org/officeDocument/2006/relationships/diagramData" Target="../diagrams/data5.xml"/><Relationship Id="rId1" Type="http://schemas.openxmlformats.org/officeDocument/2006/relationships/slideLayout" Target="../slideLayouts/slideLayout6.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6.xml"/><Relationship Id="rId7" Type="http://schemas.openxmlformats.org/officeDocument/2006/relationships/image" Target="../media/image2.png"/><Relationship Id="rId2" Type="http://schemas.openxmlformats.org/officeDocument/2006/relationships/diagramData" Target="../diagrams/data6.xml"/><Relationship Id="rId1" Type="http://schemas.openxmlformats.org/officeDocument/2006/relationships/slideLayout" Target="../slideLayouts/slideLayout6.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2.xml.rels><?xml version="1.0" encoding="UTF-8" standalone="yes"?>
<Relationships xmlns="http://schemas.openxmlformats.org/package/2006/relationships"><Relationship Id="rId8" Type="http://schemas.openxmlformats.org/officeDocument/2006/relationships/diagramLayout" Target="../diagrams/layout8.xml"/><Relationship Id="rId3" Type="http://schemas.openxmlformats.org/officeDocument/2006/relationships/diagramLayout" Target="../diagrams/layout7.xml"/><Relationship Id="rId7" Type="http://schemas.openxmlformats.org/officeDocument/2006/relationships/diagramData" Target="../diagrams/data8.xml"/><Relationship Id="rId12" Type="http://schemas.openxmlformats.org/officeDocument/2006/relationships/image" Target="../media/image3.png"/><Relationship Id="rId2" Type="http://schemas.openxmlformats.org/officeDocument/2006/relationships/diagramData" Target="../diagrams/data7.xml"/><Relationship Id="rId1" Type="http://schemas.openxmlformats.org/officeDocument/2006/relationships/slideLayout" Target="../slideLayouts/slideLayout6.xml"/><Relationship Id="rId6" Type="http://schemas.microsoft.com/office/2007/relationships/diagramDrawing" Target="../diagrams/drawing7.xml"/><Relationship Id="rId11" Type="http://schemas.microsoft.com/office/2007/relationships/diagramDrawing" Target="../diagrams/drawing8.xml"/><Relationship Id="rId5" Type="http://schemas.openxmlformats.org/officeDocument/2006/relationships/diagramColors" Target="../diagrams/colors7.xml"/><Relationship Id="rId10" Type="http://schemas.openxmlformats.org/officeDocument/2006/relationships/diagramColors" Target="../diagrams/colors8.xml"/><Relationship Id="rId4" Type="http://schemas.openxmlformats.org/officeDocument/2006/relationships/diagramQuickStyle" Target="../diagrams/quickStyle7.xml"/><Relationship Id="rId9"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10.xml"/><Relationship Id="rId3" Type="http://schemas.openxmlformats.org/officeDocument/2006/relationships/diagramLayout" Target="../diagrams/layout9.xml"/><Relationship Id="rId7" Type="http://schemas.openxmlformats.org/officeDocument/2006/relationships/diagramData" Target="../diagrams/data10.xml"/><Relationship Id="rId12" Type="http://schemas.openxmlformats.org/officeDocument/2006/relationships/image" Target="../media/image3.png"/><Relationship Id="rId2" Type="http://schemas.openxmlformats.org/officeDocument/2006/relationships/diagramData" Target="../diagrams/data9.xml"/><Relationship Id="rId1" Type="http://schemas.openxmlformats.org/officeDocument/2006/relationships/slideLayout" Target="../slideLayouts/slideLayout6.xml"/><Relationship Id="rId6" Type="http://schemas.microsoft.com/office/2007/relationships/diagramDrawing" Target="../diagrams/drawing9.xml"/><Relationship Id="rId11" Type="http://schemas.microsoft.com/office/2007/relationships/diagramDrawing" Target="../diagrams/drawing10.xml"/><Relationship Id="rId5" Type="http://schemas.openxmlformats.org/officeDocument/2006/relationships/diagramColors" Target="../diagrams/colors9.xml"/><Relationship Id="rId10" Type="http://schemas.openxmlformats.org/officeDocument/2006/relationships/diagramColors" Target="../diagrams/colors10.xml"/><Relationship Id="rId4" Type="http://schemas.openxmlformats.org/officeDocument/2006/relationships/diagramQuickStyle" Target="../diagrams/quickStyle9.xml"/><Relationship Id="rId9"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image" Target="../media/image5.emf"/></Relationships>
</file>

<file path=ppt/slides/_rels/slide17.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8.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s>
</file>

<file path=ppt/slides/_rels/slide19.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 Id="rId9" Type="http://schemas.openxmlformats.org/officeDocument/2006/relationships/image" Target="../media/image11.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8" Type="http://schemas.openxmlformats.org/officeDocument/2006/relationships/image" Target="../media/image13.wmf"/><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 Id="rId9" Type="http://schemas.openxmlformats.org/officeDocument/2006/relationships/image" Target="../media/image14.png"/></Relationships>
</file>

<file path=ppt/slides/_rels/slide21.xml.rels><?xml version="1.0" encoding="UTF-8" standalone="yes"?>
<Relationships xmlns="http://schemas.openxmlformats.org/package/2006/relationships"><Relationship Id="rId8" Type="http://schemas.openxmlformats.org/officeDocument/2006/relationships/image" Target="../media/image16.jpeg"/><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 Id="rId9" Type="http://schemas.openxmlformats.org/officeDocument/2006/relationships/image" Target="../media/image1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6.xml"/><Relationship Id="rId2" Type="http://schemas.openxmlformats.org/officeDocument/2006/relationships/diagramData" Target="../diagrams/data16.xml"/><Relationship Id="rId1" Type="http://schemas.openxmlformats.org/officeDocument/2006/relationships/slideLayout" Target="../slideLayouts/slideLayout6.xml"/><Relationship Id="rId6" Type="http://schemas.microsoft.com/office/2007/relationships/diagramDrawing" Target="../diagrams/drawing16.xml"/><Relationship Id="rId5" Type="http://schemas.openxmlformats.org/officeDocument/2006/relationships/diagramColors" Target="../diagrams/colors16.xml"/><Relationship Id="rId4" Type="http://schemas.openxmlformats.org/officeDocument/2006/relationships/diagramQuickStyle" Target="../diagrams/quickStyle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33.xml.rels><?xml version="1.0" encoding="UTF-8" standalone="yes"?>
<Relationships xmlns="http://schemas.openxmlformats.org/package/2006/relationships"><Relationship Id="rId3" Type="http://schemas.openxmlformats.org/officeDocument/2006/relationships/diagramData" Target="../diagrams/data18.xml"/><Relationship Id="rId7" Type="http://schemas.microsoft.com/office/2007/relationships/diagramDrawing" Target="../diagrams/drawing18.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18.xml"/><Relationship Id="rId5" Type="http://schemas.openxmlformats.org/officeDocument/2006/relationships/diagramQuickStyle" Target="../diagrams/quickStyle18.xml"/><Relationship Id="rId4" Type="http://schemas.openxmlformats.org/officeDocument/2006/relationships/diagramLayout" Target="../diagrams/layout18.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image" Target="../media/image1.png"/><Relationship Id="rId1" Type="http://schemas.openxmlformats.org/officeDocument/2006/relationships/slideLayout" Target="../slideLayouts/slideLayout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7" Type="http://schemas.openxmlformats.org/officeDocument/2006/relationships/image" Target="../media/image2.png"/><Relationship Id="rId2" Type="http://schemas.openxmlformats.org/officeDocument/2006/relationships/diagramData" Target="../diagrams/data4.xml"/><Relationship Id="rId1" Type="http://schemas.openxmlformats.org/officeDocument/2006/relationships/slideLayout" Target="../slideLayouts/slideLayout6.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914400" y="5029200"/>
            <a:ext cx="7315200" cy="1630362"/>
          </a:xfrm>
        </p:spPr>
        <p:txBody>
          <a:bodyPr>
            <a:normAutofit/>
          </a:bodyPr>
          <a:lstStyle/>
          <a:p>
            <a:r>
              <a:rPr lang="en-US" sz="1800" dirty="0" smtClean="0">
                <a:solidFill>
                  <a:schemeClr val="tx1">
                    <a:lumMod val="95000"/>
                    <a:lumOff val="5000"/>
                  </a:schemeClr>
                </a:solidFill>
              </a:rPr>
              <a:t>PROPERTY TAX OVERSIGHT</a:t>
            </a:r>
            <a:br>
              <a:rPr lang="en-US" sz="1800" dirty="0" smtClean="0">
                <a:solidFill>
                  <a:schemeClr val="tx1">
                    <a:lumMod val="95000"/>
                    <a:lumOff val="5000"/>
                  </a:schemeClr>
                </a:solidFill>
              </a:rPr>
            </a:br>
            <a:r>
              <a:rPr lang="en-US" sz="1800" dirty="0" smtClean="0">
                <a:solidFill>
                  <a:schemeClr val="tx1">
                    <a:lumMod val="95000"/>
                    <a:lumOff val="5000"/>
                  </a:schemeClr>
                </a:solidFill>
              </a:rPr>
              <a:t>DEPARTMENT OF REVENUE</a:t>
            </a:r>
            <a:br>
              <a:rPr lang="en-US" sz="1800" dirty="0" smtClean="0">
                <a:solidFill>
                  <a:schemeClr val="tx1">
                    <a:lumMod val="95000"/>
                    <a:lumOff val="5000"/>
                  </a:schemeClr>
                </a:solidFill>
              </a:rPr>
            </a:br>
            <a:r>
              <a:rPr lang="en-US" sz="1800" dirty="0" smtClean="0">
                <a:solidFill>
                  <a:schemeClr val="tx1">
                    <a:lumMod val="95000"/>
                    <a:lumOff val="5000"/>
                  </a:schemeClr>
                </a:solidFill>
              </a:rPr>
              <a:t>SEPTEMBER 19, 2012</a:t>
            </a:r>
            <a:endParaRPr lang="en-US" sz="1800" dirty="0">
              <a:solidFill>
                <a:schemeClr val="tx1">
                  <a:lumMod val="95000"/>
                  <a:lumOff val="5000"/>
                </a:schemeClr>
              </a:solidFill>
            </a:endParaRPr>
          </a:p>
        </p:txBody>
      </p:sp>
      <p:sp>
        <p:nvSpPr>
          <p:cNvPr id="12" name="TextBox 11"/>
          <p:cNvSpPr txBox="1"/>
          <p:nvPr/>
        </p:nvSpPr>
        <p:spPr>
          <a:xfrm>
            <a:off x="914400" y="4419599"/>
            <a:ext cx="7315200" cy="646331"/>
          </a:xfrm>
          <a:prstGeom prst="rect">
            <a:avLst/>
          </a:prstGeom>
          <a:noFill/>
          <a:effectLst/>
          <a:scene3d>
            <a:camera prst="orthographicFront"/>
            <a:lightRig rig="threePt" dir="t"/>
          </a:scene3d>
          <a:sp3d>
            <a:bevelT w="165100" prst="coolSlant"/>
          </a:sp3d>
        </p:spPr>
        <p:txBody>
          <a:bodyPr wrap="square" rtlCol="0">
            <a:spAutoFit/>
          </a:bodyPr>
          <a:lstStyle/>
          <a:p>
            <a:pPr algn="ctr"/>
            <a:r>
              <a:rPr lang="en-US" dirty="0" smtClean="0">
                <a:latin typeface="+mj-lt"/>
              </a:rPr>
              <a:t>PRESENTED </a:t>
            </a:r>
            <a:r>
              <a:rPr lang="en-US" dirty="0">
                <a:latin typeface="+mj-lt"/>
              </a:rPr>
              <a:t>BY</a:t>
            </a:r>
          </a:p>
          <a:p>
            <a:pPr algn="ctr"/>
            <a:r>
              <a:rPr lang="en-US" dirty="0">
                <a:latin typeface="+mj-lt"/>
              </a:rPr>
              <a:t>CLAUDIA KEMP AND MISHA BROOKS</a:t>
            </a:r>
            <a:r>
              <a:rPr lang="en-US" dirty="0" smtClean="0">
                <a:latin typeface="+mj-lt"/>
              </a:rPr>
              <a:t>  </a:t>
            </a:r>
            <a:endParaRPr lang="en-US" dirty="0">
              <a:latin typeface="+mj-lt"/>
            </a:endParaRPr>
          </a:p>
        </p:txBody>
      </p:sp>
      <p:sp>
        <p:nvSpPr>
          <p:cNvPr id="16" name="Rectangle 15"/>
          <p:cNvSpPr/>
          <p:nvPr/>
        </p:nvSpPr>
        <p:spPr>
          <a:xfrm>
            <a:off x="457200" y="746879"/>
            <a:ext cx="8229600" cy="3139321"/>
          </a:xfrm>
          <a:prstGeom prst="rect">
            <a:avLst/>
          </a:prstGeom>
          <a:solidFill>
            <a:schemeClr val="accent1">
              <a:lumMod val="50000"/>
            </a:schemeClr>
          </a:solidFill>
          <a:ln>
            <a:solidFill>
              <a:schemeClr val="accent1"/>
            </a:solidFill>
          </a:ln>
          <a:effectLst>
            <a:outerShdw blurRad="50800" dist="38100" dir="2700000" algn="tl" rotWithShape="0">
              <a:prstClr val="black">
                <a:alpha val="40000"/>
              </a:prstClr>
            </a:outerShdw>
          </a:effectLst>
        </p:spPr>
        <p:txBody>
          <a:bodyPr wrap="square">
            <a:spAutoFit/>
          </a:bodyPr>
          <a:lstStyle/>
          <a:p>
            <a:pPr algn="ctr"/>
            <a:r>
              <a:rPr lang="en-US" sz="6600" b="1" dirty="0">
                <a:latin typeface="Book Antiqua" pitchFamily="18" charset="0"/>
              </a:rPr>
              <a:t>CHAPTER 12D-13’s </a:t>
            </a:r>
            <a:r>
              <a:rPr lang="en-US" sz="6600" b="1" dirty="0" smtClean="0">
                <a:latin typeface="Book Antiqua" pitchFamily="18" charset="0"/>
              </a:rPr>
              <a:t>JOURNEY</a:t>
            </a:r>
          </a:p>
          <a:p>
            <a:pPr algn="ctr"/>
            <a:endParaRPr lang="en-US" dirty="0" smtClean="0">
              <a:latin typeface="Book Antiqua" pitchFamily="18" charset="0"/>
            </a:endParaRPr>
          </a:p>
          <a:p>
            <a:pPr algn="ctr"/>
            <a:r>
              <a:rPr lang="en-US" sz="4800" b="1" dirty="0">
                <a:latin typeface="+mj-lt"/>
              </a:rPr>
              <a:t>The Rulemaking </a:t>
            </a:r>
            <a:r>
              <a:rPr lang="en-US" sz="4800" b="1" dirty="0" smtClean="0">
                <a:latin typeface="+mj-lt"/>
              </a:rPr>
              <a:t>Process</a:t>
            </a:r>
            <a:endParaRPr lang="en-US" sz="6600" dirty="0">
              <a:latin typeface="Book Antiqua" pitchFamily="18" charset="0"/>
            </a:endParaRPr>
          </a:p>
        </p:txBody>
      </p:sp>
    </p:spTree>
    <p:extLst>
      <p:ext uri="{BB962C8B-B14F-4D97-AF65-F5344CB8AC3E}">
        <p14:creationId xmlns:p14="http://schemas.microsoft.com/office/powerpoint/2010/main" val="250025149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676400"/>
            <a:ext cx="7696200" cy="1938992"/>
          </a:xfrm>
          <a:prstGeom prst="rect">
            <a:avLst/>
          </a:prstGeom>
        </p:spPr>
        <p:txBody>
          <a:bodyPr wrap="square">
            <a:spAutoFit/>
          </a:bodyPr>
          <a:lstStyle/>
          <a:p>
            <a:endParaRPr lang="en-US" sz="2400" dirty="0">
              <a:latin typeface="+mj-lt"/>
            </a:endParaRPr>
          </a:p>
          <a:p>
            <a:pPr>
              <a:tabLst>
                <a:tab pos="461963" algn="l"/>
              </a:tabLst>
            </a:pPr>
            <a:r>
              <a:rPr lang="en-US" sz="2400" b="1"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4" name="Diagram 3"/>
          <p:cNvGraphicFramePr/>
          <p:nvPr>
            <p:extLst>
              <p:ext uri="{D42A27DB-BD31-4B8C-83A1-F6EECF244321}">
                <p14:modId xmlns:p14="http://schemas.microsoft.com/office/powerpoint/2010/main" val="1851458491"/>
              </p:ext>
            </p:extLst>
          </p:nvPr>
        </p:nvGraphicFramePr>
        <p:xfrm>
          <a:off x="1524000" y="1752600"/>
          <a:ext cx="60960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074"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29600" y="5715000"/>
            <a:ext cx="592137"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936870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676400"/>
            <a:ext cx="7696200" cy="1938992"/>
          </a:xfrm>
          <a:prstGeom prst="rect">
            <a:avLst/>
          </a:prstGeom>
        </p:spPr>
        <p:txBody>
          <a:bodyPr wrap="square">
            <a:spAutoFit/>
          </a:bodyPr>
          <a:lstStyle/>
          <a:p>
            <a:endParaRPr lang="en-US" sz="2400" dirty="0">
              <a:latin typeface="+mj-lt"/>
            </a:endParaRPr>
          </a:p>
          <a:p>
            <a:pPr>
              <a:tabLst>
                <a:tab pos="461963" algn="l"/>
              </a:tabLst>
            </a:pPr>
            <a:r>
              <a:rPr lang="en-US" sz="2400" b="1"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4" name="Diagram 3"/>
          <p:cNvGraphicFramePr/>
          <p:nvPr>
            <p:extLst>
              <p:ext uri="{D42A27DB-BD31-4B8C-83A1-F6EECF244321}">
                <p14:modId xmlns:p14="http://schemas.microsoft.com/office/powerpoint/2010/main" val="1030105344"/>
              </p:ext>
            </p:extLst>
          </p:nvPr>
        </p:nvGraphicFramePr>
        <p:xfrm>
          <a:off x="1524000" y="1752600"/>
          <a:ext cx="60960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29600" y="5715000"/>
            <a:ext cx="592137"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416299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676400"/>
            <a:ext cx="7696200" cy="1938992"/>
          </a:xfrm>
          <a:prstGeom prst="rect">
            <a:avLst/>
          </a:prstGeom>
        </p:spPr>
        <p:txBody>
          <a:bodyPr wrap="square">
            <a:spAutoFit/>
          </a:bodyPr>
          <a:lstStyle/>
          <a:p>
            <a:endParaRPr lang="en-US" sz="2400" dirty="0">
              <a:latin typeface="+mj-lt"/>
            </a:endParaRPr>
          </a:p>
          <a:p>
            <a:pPr>
              <a:tabLst>
                <a:tab pos="461963" algn="l"/>
              </a:tabLst>
            </a:pPr>
            <a:r>
              <a:rPr lang="en-US" sz="2400" b="1"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4" name="Diagram 3"/>
          <p:cNvGraphicFramePr/>
          <p:nvPr>
            <p:extLst>
              <p:ext uri="{D42A27DB-BD31-4B8C-83A1-F6EECF244321}">
                <p14:modId xmlns:p14="http://schemas.microsoft.com/office/powerpoint/2010/main" val="4041821093"/>
              </p:ext>
            </p:extLst>
          </p:nvPr>
        </p:nvGraphicFramePr>
        <p:xfrm>
          <a:off x="1524000" y="1752600"/>
          <a:ext cx="60960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1498741186"/>
              </p:ext>
            </p:extLst>
          </p:nvPr>
        </p:nvGraphicFramePr>
        <p:xfrm>
          <a:off x="1295400" y="2794000"/>
          <a:ext cx="6096000" cy="3759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4098"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29600" y="5715000"/>
            <a:ext cx="592137"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196764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676400"/>
            <a:ext cx="7696200" cy="1938992"/>
          </a:xfrm>
          <a:prstGeom prst="rect">
            <a:avLst/>
          </a:prstGeom>
        </p:spPr>
        <p:txBody>
          <a:bodyPr wrap="square">
            <a:spAutoFit/>
          </a:bodyPr>
          <a:lstStyle/>
          <a:p>
            <a:endParaRPr lang="en-US" sz="2400" dirty="0">
              <a:latin typeface="+mj-lt"/>
            </a:endParaRPr>
          </a:p>
          <a:p>
            <a:pPr>
              <a:tabLst>
                <a:tab pos="461963" algn="l"/>
              </a:tabLst>
            </a:pPr>
            <a:r>
              <a:rPr lang="en-US" sz="2400" b="1"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4" name="Diagram 3"/>
          <p:cNvGraphicFramePr/>
          <p:nvPr>
            <p:extLst>
              <p:ext uri="{D42A27DB-BD31-4B8C-83A1-F6EECF244321}">
                <p14:modId xmlns:p14="http://schemas.microsoft.com/office/powerpoint/2010/main" val="4272087804"/>
              </p:ext>
            </p:extLst>
          </p:nvPr>
        </p:nvGraphicFramePr>
        <p:xfrm>
          <a:off x="1524000" y="1727200"/>
          <a:ext cx="60960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1493356233"/>
              </p:ext>
            </p:extLst>
          </p:nvPr>
        </p:nvGraphicFramePr>
        <p:xfrm>
          <a:off x="1295400" y="2438400"/>
          <a:ext cx="6096000" cy="3810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pic>
        <p:nvPicPr>
          <p:cNvPr id="4098" name="Picture 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29600" y="5715000"/>
            <a:ext cx="592137"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016621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4" name="Rectangle 3"/>
          <p:cNvSpPr/>
          <p:nvPr/>
        </p:nvSpPr>
        <p:spPr>
          <a:xfrm>
            <a:off x="841248" y="1676400"/>
            <a:ext cx="7696200" cy="3785652"/>
          </a:xfrm>
          <a:prstGeom prst="rect">
            <a:avLst/>
          </a:prstGeom>
        </p:spPr>
        <p:txBody>
          <a:bodyPr wrap="square">
            <a:spAutoFit/>
          </a:bodyPr>
          <a:lstStyle/>
          <a:p>
            <a:endParaRPr lang="en-US" sz="2400" b="1" dirty="0" smtClean="0">
              <a:latin typeface="+mj-lt"/>
            </a:endParaRPr>
          </a:p>
          <a:p>
            <a:r>
              <a:rPr lang="en-US" sz="2400" b="1" dirty="0" smtClean="0">
                <a:latin typeface="+mj-lt"/>
              </a:rPr>
              <a:t>Next </a:t>
            </a:r>
            <a:r>
              <a:rPr lang="en-US" sz="2400" b="1" dirty="0">
                <a:latin typeface="+mj-lt"/>
              </a:rPr>
              <a:t>step:  </a:t>
            </a:r>
            <a:r>
              <a:rPr lang="en-US" sz="2400" b="1" dirty="0" smtClean="0">
                <a:latin typeface="+mj-lt"/>
              </a:rPr>
              <a:t>Schedule </a:t>
            </a:r>
            <a:r>
              <a:rPr lang="en-US" sz="2400" b="1" dirty="0">
                <a:latin typeface="+mj-lt"/>
              </a:rPr>
              <a:t>rulemaking workshop or repeat review process to improve draft to go to workshop</a:t>
            </a:r>
            <a:r>
              <a:rPr lang="en-US" sz="2400" b="1" dirty="0" smtClean="0">
                <a:latin typeface="+mj-lt"/>
              </a:rPr>
              <a:t>.</a:t>
            </a:r>
          </a:p>
          <a:p>
            <a:endParaRPr lang="en-US" sz="2400" b="1" dirty="0">
              <a:latin typeface="+mj-lt"/>
            </a:endParaRPr>
          </a:p>
          <a:p>
            <a:endParaRPr lang="en-US" sz="2400" b="1" dirty="0" smtClean="0">
              <a:latin typeface="+mj-lt"/>
            </a:endParaRPr>
          </a:p>
          <a:p>
            <a:endParaRPr lang="en-US" sz="2400" b="1" dirty="0">
              <a:latin typeface="+mj-lt"/>
            </a:endParaRPr>
          </a:p>
          <a:p>
            <a:endParaRPr lang="en-US" sz="2400" b="1" dirty="0">
              <a:latin typeface="+mj-lt"/>
            </a:endParaRPr>
          </a:p>
          <a:p>
            <a:endParaRPr lang="en-US" sz="2400" b="1" dirty="0" smtClean="0">
              <a:latin typeface="+mj-lt"/>
            </a:endParaRPr>
          </a:p>
          <a:p>
            <a:pPr algn="ctr"/>
            <a:r>
              <a:rPr lang="en-US" sz="2400" b="1" dirty="0">
                <a:solidFill>
                  <a:schemeClr val="accent1">
                    <a:lumMod val="50000"/>
                  </a:schemeClr>
                </a:solidFill>
                <a:latin typeface="+mj-lt"/>
              </a:rPr>
              <a:t>ENTER CHAPTER 120 RULEMAKING </a:t>
            </a:r>
            <a:r>
              <a:rPr lang="en-US" sz="2400" b="1" dirty="0" smtClean="0">
                <a:solidFill>
                  <a:schemeClr val="accent1">
                    <a:lumMod val="50000"/>
                  </a:schemeClr>
                </a:solidFill>
                <a:latin typeface="+mj-lt"/>
              </a:rPr>
              <a:t>PROCESS</a:t>
            </a:r>
          </a:p>
          <a:p>
            <a:pPr algn="ctr"/>
            <a:r>
              <a:rPr lang="en-US" sz="2400" b="1" dirty="0" smtClean="0">
                <a:solidFill>
                  <a:schemeClr val="accent1">
                    <a:lumMod val="50000"/>
                  </a:schemeClr>
                </a:solidFill>
                <a:latin typeface="+mj-lt"/>
              </a:rPr>
              <a:t>Flowchart</a:t>
            </a:r>
            <a:r>
              <a:rPr lang="en-US" sz="2400" b="1" dirty="0">
                <a:solidFill>
                  <a:schemeClr val="accent1">
                    <a:lumMod val="50000"/>
                  </a:schemeClr>
                </a:solidFill>
                <a:latin typeface="+mj-lt"/>
              </a:rPr>
              <a:t> </a:t>
            </a:r>
            <a:r>
              <a:rPr lang="en-US" sz="2400" b="1" dirty="0" smtClean="0">
                <a:solidFill>
                  <a:schemeClr val="accent1">
                    <a:lumMod val="50000"/>
                  </a:schemeClr>
                </a:solidFill>
                <a:latin typeface="+mj-lt"/>
              </a:rPr>
              <a:t>(handout</a:t>
            </a:r>
            <a:r>
              <a:rPr lang="en-US" sz="2400" b="1" dirty="0">
                <a:solidFill>
                  <a:schemeClr val="accent1">
                    <a:lumMod val="50000"/>
                  </a:schemeClr>
                </a:solidFill>
                <a:latin typeface="+mj-lt"/>
              </a:rPr>
              <a:t>)</a:t>
            </a:r>
            <a:endParaRPr lang="en-US" sz="2400" dirty="0">
              <a:solidFill>
                <a:schemeClr val="accent1">
                  <a:lumMod val="50000"/>
                </a:schemeClr>
              </a:solidFill>
              <a:latin typeface="+mj-lt"/>
            </a:endParaRPr>
          </a:p>
        </p:txBody>
      </p:sp>
    </p:spTree>
    <p:extLst>
      <p:ext uri="{BB962C8B-B14F-4D97-AF65-F5344CB8AC3E}">
        <p14:creationId xmlns:p14="http://schemas.microsoft.com/office/powerpoint/2010/main" val="41947899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457200" y="274638"/>
            <a:ext cx="8229600" cy="1630362"/>
          </a:xfrm>
        </p:spPr>
        <p:txBody>
          <a:bodyPr>
            <a:normAutofit fontScale="90000"/>
          </a:bodyPr>
          <a:lstStyle/>
          <a:p>
            <a:r>
              <a:rPr lang="en-US" sz="2800" dirty="0" smtClean="0">
                <a:effectLst>
                  <a:outerShdw blurRad="38100" dist="38100" dir="2700000" algn="tl">
                    <a:srgbClr val="000000">
                      <a:alpha val="43137"/>
                    </a:srgbClr>
                  </a:outerShdw>
                </a:effectLst>
              </a:rPr>
              <a:t>Florida Department of Revenue </a:t>
            </a:r>
            <a:br>
              <a:rPr lang="en-US" sz="2800" dirty="0" smtClean="0">
                <a:effectLst>
                  <a:outerShdw blurRad="38100" dist="38100" dir="2700000" algn="tl">
                    <a:srgbClr val="000000">
                      <a:alpha val="43137"/>
                    </a:srgbClr>
                  </a:outerShdw>
                </a:effectLst>
              </a:rPr>
            </a:br>
            <a:r>
              <a:rPr lang="en-US" sz="4000" dirty="0" smtClean="0">
                <a:effectLst>
                  <a:outerShdw blurRad="38100" dist="38100" dir="2700000" algn="tl">
                    <a:srgbClr val="000000">
                      <a:alpha val="43137"/>
                    </a:srgbClr>
                  </a:outerShdw>
                </a:effectLst>
              </a:rPr>
              <a:t>Property Tax Oversight Program</a:t>
            </a: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r>
              <a:rPr lang="en-US" sz="3100" dirty="0" smtClean="0">
                <a:effectLst>
                  <a:outerShdw blurRad="38100" dist="38100" dir="2700000" algn="tl">
                    <a:srgbClr val="000000">
                      <a:alpha val="43137"/>
                    </a:srgbClr>
                  </a:outerShdw>
                </a:effectLst>
              </a:rPr>
              <a:t>Technical Assistance Unit</a:t>
            </a:r>
            <a:r>
              <a:rPr lang="en-US" sz="2800" dirty="0" smtClean="0">
                <a:effectLst>
                  <a:outerShdw blurRad="38100" dist="38100" dir="2700000" algn="tl">
                    <a:srgbClr val="000000">
                      <a:alpha val="43137"/>
                    </a:srgbClr>
                  </a:outerShdw>
                </a:effectLst>
              </a:rPr>
              <a:t/>
            </a:r>
            <a:br>
              <a:rPr lang="en-US" sz="2800" dirty="0" smtClean="0">
                <a:effectLst>
                  <a:outerShdw blurRad="38100" dist="38100" dir="2700000" algn="tl">
                    <a:srgbClr val="000000">
                      <a:alpha val="43137"/>
                    </a:srgbClr>
                  </a:outerShdw>
                </a:effectLst>
              </a:rPr>
            </a:br>
            <a:endParaRPr lang="en-US" sz="2700" dirty="0">
              <a:effectLst>
                <a:outerShdw blurRad="38100" dist="38100" dir="2700000" algn="tl">
                  <a:srgbClr val="000000">
                    <a:alpha val="43137"/>
                  </a:srgbClr>
                </a:outerShdw>
              </a:effectLst>
            </a:endParaRPr>
          </a:p>
        </p:txBody>
      </p:sp>
      <p:sp>
        <p:nvSpPr>
          <p:cNvPr id="12" name="TextBox 11"/>
          <p:cNvSpPr txBox="1"/>
          <p:nvPr/>
        </p:nvSpPr>
        <p:spPr>
          <a:xfrm>
            <a:off x="2133600" y="5029200"/>
            <a:ext cx="4572000" cy="1569660"/>
          </a:xfrm>
          <a:prstGeom prst="rect">
            <a:avLst/>
          </a:prstGeom>
          <a:noFill/>
        </p:spPr>
        <p:txBody>
          <a:bodyPr wrap="square" rtlCol="0">
            <a:spAutoFit/>
          </a:bodyPr>
          <a:lstStyle/>
          <a:p>
            <a:pPr algn="ctr"/>
            <a:r>
              <a:rPr lang="en-US" sz="2400" dirty="0" smtClean="0">
                <a:effectLst>
                  <a:outerShdw blurRad="38100" dist="38100" dir="2700000" algn="tl">
                    <a:srgbClr val="000000">
                      <a:alpha val="43137"/>
                    </a:srgbClr>
                  </a:outerShdw>
                </a:effectLst>
              </a:rPr>
              <a:t>       </a:t>
            </a:r>
          </a:p>
          <a:p>
            <a:pPr algn="ctr"/>
            <a:r>
              <a:rPr lang="en-US" dirty="0" smtClean="0">
                <a:effectLst>
                  <a:outerShdw blurRad="38100" dist="38100" dir="2700000" algn="tl">
                    <a:srgbClr val="000000">
                      <a:alpha val="43137"/>
                    </a:srgbClr>
                  </a:outerShdw>
                </a:effectLst>
                <a:latin typeface="Book Antiqua" pitchFamily="18" charset="0"/>
              </a:rPr>
              <a:t>   </a:t>
            </a:r>
            <a:r>
              <a:rPr lang="en-US" sz="2000" i="1" dirty="0" smtClean="0">
                <a:effectLst>
                  <a:outerShdw blurRad="38100" dist="38100" dir="2700000" algn="tl">
                    <a:srgbClr val="000000">
                      <a:alpha val="43137"/>
                    </a:srgbClr>
                  </a:outerShdw>
                </a:effectLst>
                <a:latin typeface="Book Antiqua" pitchFamily="18" charset="0"/>
              </a:rPr>
              <a:t>Presented by:</a:t>
            </a:r>
          </a:p>
          <a:p>
            <a:pPr algn="ctr"/>
            <a:r>
              <a:rPr lang="en-US" sz="2400" dirty="0" smtClean="0">
                <a:effectLst>
                  <a:outerShdw blurRad="38100" dist="38100" dir="2700000" algn="tl">
                    <a:srgbClr val="000000">
                      <a:alpha val="43137"/>
                    </a:srgbClr>
                  </a:outerShdw>
                </a:effectLst>
                <a:latin typeface="Book Antiqua" pitchFamily="18" charset="0"/>
              </a:rPr>
              <a:t> </a:t>
            </a:r>
            <a:r>
              <a:rPr lang="en-US" sz="2800" dirty="0" smtClean="0">
                <a:effectLst>
                  <a:outerShdw blurRad="38100" dist="38100" dir="2700000" algn="tl">
                    <a:srgbClr val="000000">
                      <a:alpha val="43137"/>
                    </a:srgbClr>
                  </a:outerShdw>
                </a:effectLst>
                <a:latin typeface="Book Antiqua" pitchFamily="18" charset="0"/>
              </a:rPr>
              <a:t>Misha Brooks </a:t>
            </a:r>
          </a:p>
          <a:p>
            <a:pPr algn="ctr"/>
            <a:r>
              <a:rPr lang="en-US" sz="2400" dirty="0" smtClean="0">
                <a:effectLst>
                  <a:outerShdw blurRad="38100" dist="38100" dir="2700000" algn="tl">
                    <a:srgbClr val="000000">
                      <a:alpha val="43137"/>
                    </a:srgbClr>
                  </a:outerShdw>
                </a:effectLst>
                <a:latin typeface="Book Antiqua" pitchFamily="18" charset="0"/>
              </a:rPr>
              <a:t>  </a:t>
            </a:r>
            <a:r>
              <a:rPr lang="en-US" sz="2000" i="1" dirty="0" smtClean="0">
                <a:effectLst>
                  <a:outerShdw blurRad="38100" dist="38100" dir="2700000" algn="tl">
                    <a:srgbClr val="000000">
                      <a:alpha val="43137"/>
                    </a:srgbClr>
                  </a:outerShdw>
                </a:effectLst>
                <a:latin typeface="Book Antiqua" pitchFamily="18" charset="0"/>
              </a:rPr>
              <a:t>Senior Attorney </a:t>
            </a:r>
            <a:r>
              <a:rPr lang="en-US" sz="2000" i="1" dirty="0" smtClean="0">
                <a:effectLst>
                  <a:outerShdw blurRad="38100" dist="38100" dir="2700000" algn="tl">
                    <a:srgbClr val="000000">
                      <a:alpha val="43137"/>
                    </a:srgbClr>
                  </a:outerShdw>
                </a:effectLst>
              </a:rPr>
              <a:t> </a:t>
            </a:r>
            <a:endParaRPr lang="en-US" sz="2400" i="1" dirty="0">
              <a:effectLst>
                <a:outerShdw blurRad="38100" dist="38100" dir="2700000" algn="tl">
                  <a:srgbClr val="000000">
                    <a:alpha val="43137"/>
                  </a:srgbClr>
                </a:outerShdw>
              </a:effectLst>
            </a:endParaRPr>
          </a:p>
        </p:txBody>
      </p:sp>
      <p:sp>
        <p:nvSpPr>
          <p:cNvPr id="16" name="Rectangle 15"/>
          <p:cNvSpPr/>
          <p:nvPr/>
        </p:nvSpPr>
        <p:spPr>
          <a:xfrm>
            <a:off x="1676400" y="2362200"/>
            <a:ext cx="5867400" cy="2339102"/>
          </a:xfrm>
          <a:prstGeom prst="rect">
            <a:avLst/>
          </a:prstGeom>
        </p:spPr>
        <p:txBody>
          <a:bodyPr wrap="square">
            <a:spAutoFit/>
          </a:bodyPr>
          <a:lstStyle/>
          <a:p>
            <a:pPr algn="ctr"/>
            <a:r>
              <a:rPr lang="en-US" sz="6600" dirty="0" smtClean="0">
                <a:solidFill>
                  <a:prstClr val="black"/>
                </a:solidFill>
                <a:effectLst>
                  <a:outerShdw blurRad="38100" dist="38100" dir="2700000" algn="tl">
                    <a:srgbClr val="000000">
                      <a:alpha val="43137"/>
                    </a:srgbClr>
                  </a:outerShdw>
                </a:effectLst>
                <a:latin typeface="Book Antiqua"/>
                <a:ea typeface="+mj-ea"/>
                <a:cs typeface="+mj-cs"/>
              </a:rPr>
              <a:t>Rewriting </a:t>
            </a:r>
            <a:endParaRPr lang="en-US" sz="6600" dirty="0" smtClean="0"/>
          </a:p>
          <a:p>
            <a:pPr algn="ctr"/>
            <a:r>
              <a:rPr lang="en-US" sz="8000" dirty="0" smtClean="0">
                <a:solidFill>
                  <a:prstClr val="black"/>
                </a:solidFill>
                <a:effectLst>
                  <a:outerShdw blurRad="38100" dist="38100" dir="2700000" algn="tl">
                    <a:srgbClr val="000000">
                      <a:alpha val="43137"/>
                    </a:srgbClr>
                  </a:outerShdw>
                </a:effectLst>
                <a:latin typeface="Book Antiqua"/>
                <a:ea typeface="+mj-ea"/>
                <a:cs typeface="+mj-cs"/>
              </a:rPr>
              <a:t>12D-13</a:t>
            </a:r>
            <a:endParaRPr lang="en-US" sz="8000" dirty="0"/>
          </a:p>
        </p:txBody>
      </p:sp>
    </p:spTree>
    <p:extLst>
      <p:ext uri="{BB962C8B-B14F-4D97-AF65-F5344CB8AC3E}">
        <p14:creationId xmlns:p14="http://schemas.microsoft.com/office/powerpoint/2010/main" val="3221406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12234"/>
            <a:ext cx="8460508" cy="1020762"/>
          </a:xfrm>
        </p:spPr>
        <p:txBody>
          <a:bodyPr>
            <a:noAutofit/>
          </a:bodyPr>
          <a:lstStyle/>
          <a:p>
            <a:r>
              <a:rPr lang="en-US" sz="4800" dirty="0" smtClean="0">
                <a:effectLst>
                  <a:outerShdw blurRad="38100" dist="38100" dir="2700000" algn="tl">
                    <a:srgbClr val="000000">
                      <a:alpha val="43137"/>
                    </a:srgbClr>
                  </a:outerShdw>
                </a:effectLst>
              </a:rPr>
              <a:t>An Overview of the Process</a:t>
            </a:r>
            <a:endParaRPr lang="en-US" sz="4800" dirty="0">
              <a:effectLst>
                <a:outerShdw blurRad="38100" dist="38100" dir="2700000" algn="tl">
                  <a:srgbClr val="000000">
                    <a:alpha val="43137"/>
                  </a:srgbClr>
                </a:outerShdw>
              </a:effectLst>
            </a:endParaRPr>
          </a:p>
        </p:txBody>
      </p:sp>
      <p:sp>
        <p:nvSpPr>
          <p:cNvPr id="5" name="TextBox 4"/>
          <p:cNvSpPr txBox="1"/>
          <p:nvPr/>
        </p:nvSpPr>
        <p:spPr>
          <a:xfrm>
            <a:off x="-152400" y="1289632"/>
            <a:ext cx="2895600" cy="584775"/>
          </a:xfrm>
          <a:prstGeom prst="rect">
            <a:avLst/>
          </a:prstGeom>
          <a:noFill/>
        </p:spPr>
        <p:txBody>
          <a:bodyPr wrap="square" rtlCol="0">
            <a:spAutoFit/>
          </a:bodyPr>
          <a:lstStyle/>
          <a:p>
            <a:pPr algn="ctr"/>
            <a:r>
              <a:rPr lang="en-US" sz="3200" b="1" i="1" dirty="0" smtClean="0">
                <a:effectLst>
                  <a:outerShdw blurRad="38100" dist="38100" dir="2700000" algn="tl">
                    <a:srgbClr val="000000">
                      <a:alpha val="43137"/>
                    </a:srgbClr>
                  </a:outerShdw>
                </a:effectLst>
                <a:latin typeface="+mj-lt"/>
              </a:rPr>
              <a:t>REVIEW</a:t>
            </a:r>
            <a:endParaRPr lang="en-US" sz="3200" b="1" i="1" dirty="0">
              <a:effectLst>
                <a:outerShdw blurRad="38100" dist="38100" dir="2700000" algn="tl">
                  <a:srgbClr val="000000">
                    <a:alpha val="43137"/>
                  </a:srgbClr>
                </a:outerShdw>
              </a:effectLst>
              <a:latin typeface="+mj-lt"/>
            </a:endParaRPr>
          </a:p>
        </p:txBody>
      </p:sp>
      <p:sp>
        <p:nvSpPr>
          <p:cNvPr id="9" name="TextBox 8"/>
          <p:cNvSpPr txBox="1"/>
          <p:nvPr/>
        </p:nvSpPr>
        <p:spPr>
          <a:xfrm>
            <a:off x="1066799" y="2473595"/>
            <a:ext cx="2930951" cy="584775"/>
          </a:xfrm>
          <a:prstGeom prst="rect">
            <a:avLst/>
          </a:prstGeom>
          <a:noFill/>
        </p:spPr>
        <p:txBody>
          <a:bodyPr wrap="square" rtlCol="0">
            <a:spAutoFit/>
          </a:bodyPr>
          <a:lstStyle/>
          <a:p>
            <a:pPr algn="ctr"/>
            <a:r>
              <a:rPr lang="en-US" sz="3200" b="1" i="1" dirty="0" smtClean="0">
                <a:effectLst>
                  <a:outerShdw blurRad="38100" dist="38100" dir="2700000" algn="tl">
                    <a:srgbClr val="000000">
                      <a:alpha val="43137"/>
                    </a:srgbClr>
                  </a:outerShdw>
                </a:effectLst>
                <a:latin typeface="+mj-lt"/>
              </a:rPr>
              <a:t>REPLACE</a:t>
            </a:r>
            <a:endParaRPr lang="en-US" sz="3200" b="1" i="1" dirty="0">
              <a:effectLst>
                <a:outerShdw blurRad="38100" dist="38100" dir="2700000" algn="tl">
                  <a:srgbClr val="000000">
                    <a:alpha val="43137"/>
                  </a:srgbClr>
                </a:outerShdw>
              </a:effectLst>
              <a:latin typeface="+mj-lt"/>
            </a:endParaRPr>
          </a:p>
        </p:txBody>
      </p:sp>
      <p:sp>
        <p:nvSpPr>
          <p:cNvPr id="10" name="Down Arrow 9"/>
          <p:cNvSpPr/>
          <p:nvPr/>
        </p:nvSpPr>
        <p:spPr>
          <a:xfrm>
            <a:off x="3048000" y="3012486"/>
            <a:ext cx="484632"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extBox 12"/>
          <p:cNvSpPr txBox="1"/>
          <p:nvPr/>
        </p:nvSpPr>
        <p:spPr>
          <a:xfrm>
            <a:off x="2674811" y="3698285"/>
            <a:ext cx="3266623" cy="584775"/>
          </a:xfrm>
          <a:prstGeom prst="rect">
            <a:avLst/>
          </a:prstGeom>
          <a:noFill/>
        </p:spPr>
        <p:txBody>
          <a:bodyPr wrap="square" rtlCol="0">
            <a:spAutoFit/>
          </a:bodyPr>
          <a:lstStyle/>
          <a:p>
            <a:r>
              <a:rPr lang="en-US" sz="3200" b="1" i="1" dirty="0" smtClean="0">
                <a:effectLst>
                  <a:outerShdw blurRad="38100" dist="38100" dir="2700000" algn="tl">
                    <a:srgbClr val="000000">
                      <a:alpha val="43137"/>
                    </a:srgbClr>
                  </a:outerShdw>
                </a:effectLst>
                <a:latin typeface="+mj-lt"/>
              </a:rPr>
              <a:t>RESTRUCTURE</a:t>
            </a:r>
            <a:endParaRPr lang="en-US" sz="3200" b="1" i="1" dirty="0">
              <a:effectLst>
                <a:outerShdw blurRad="38100" dist="38100" dir="2700000" algn="tl">
                  <a:srgbClr val="000000">
                    <a:alpha val="43137"/>
                  </a:srgbClr>
                </a:outerShdw>
              </a:effectLst>
              <a:latin typeface="+mj-lt"/>
            </a:endParaRPr>
          </a:p>
        </p:txBody>
      </p:sp>
      <p:sp>
        <p:nvSpPr>
          <p:cNvPr id="14" name="TextBox 13"/>
          <p:cNvSpPr txBox="1"/>
          <p:nvPr/>
        </p:nvSpPr>
        <p:spPr>
          <a:xfrm>
            <a:off x="7093193" y="5999568"/>
            <a:ext cx="1643399" cy="584775"/>
          </a:xfrm>
          <a:prstGeom prst="rect">
            <a:avLst/>
          </a:prstGeom>
          <a:noFill/>
        </p:spPr>
        <p:txBody>
          <a:bodyPr wrap="none" rtlCol="0">
            <a:spAutoFit/>
          </a:bodyPr>
          <a:lstStyle/>
          <a:p>
            <a:r>
              <a:rPr lang="en-US" sz="3200" b="1" i="1" dirty="0" smtClean="0">
                <a:effectLst>
                  <a:outerShdw blurRad="38100" dist="38100" dir="2700000" algn="tl">
                    <a:srgbClr val="000000">
                      <a:alpha val="43137"/>
                    </a:srgbClr>
                  </a:outerShdw>
                </a:effectLst>
                <a:latin typeface="+mj-lt"/>
              </a:rPr>
              <a:t>REVISE</a:t>
            </a:r>
            <a:endParaRPr lang="en-US" sz="3200" b="1" i="1" dirty="0">
              <a:effectLst>
                <a:outerShdw blurRad="38100" dist="38100" dir="2700000" algn="tl">
                  <a:srgbClr val="000000">
                    <a:alpha val="43137"/>
                  </a:srgbClr>
                </a:outerShdw>
              </a:effectLst>
              <a:latin typeface="+mj-lt"/>
            </a:endParaRPr>
          </a:p>
        </p:txBody>
      </p:sp>
      <p:sp>
        <p:nvSpPr>
          <p:cNvPr id="17" name="Down Arrow 16"/>
          <p:cNvSpPr/>
          <p:nvPr/>
        </p:nvSpPr>
        <p:spPr>
          <a:xfrm>
            <a:off x="7239000" y="5396895"/>
            <a:ext cx="484632"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Down Arrow 17"/>
          <p:cNvSpPr/>
          <p:nvPr/>
        </p:nvSpPr>
        <p:spPr>
          <a:xfrm>
            <a:off x="1693580" y="1825896"/>
            <a:ext cx="484632"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extBox 19"/>
          <p:cNvSpPr txBox="1"/>
          <p:nvPr/>
        </p:nvSpPr>
        <p:spPr>
          <a:xfrm>
            <a:off x="5340593" y="4898447"/>
            <a:ext cx="2574300" cy="584775"/>
          </a:xfrm>
          <a:prstGeom prst="rect">
            <a:avLst/>
          </a:prstGeom>
          <a:noFill/>
        </p:spPr>
        <p:txBody>
          <a:bodyPr wrap="square" rtlCol="0">
            <a:spAutoFit/>
          </a:bodyPr>
          <a:lstStyle/>
          <a:p>
            <a:r>
              <a:rPr lang="en-US" sz="3200" b="1" i="1" dirty="0" smtClean="0">
                <a:effectLst>
                  <a:outerShdw blurRad="38100" dist="38100" dir="2700000" algn="tl">
                    <a:srgbClr val="000000">
                      <a:alpha val="43137"/>
                    </a:srgbClr>
                  </a:outerShdw>
                </a:effectLst>
                <a:latin typeface="+mj-lt"/>
              </a:rPr>
              <a:t>RESEARCH</a:t>
            </a:r>
            <a:r>
              <a:rPr lang="en-US" dirty="0" smtClean="0"/>
              <a:t> </a:t>
            </a:r>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799" y="4179310"/>
            <a:ext cx="542925" cy="719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72200" y="1564686"/>
            <a:ext cx="1995793"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8" name="Picture 6" descr="C:\Users\Brookst\AppData\Local\Microsoft\Windows\Temporary Internet Files\Content.IE5\S66K78VT\MP900400979[1].jp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43340" y="4538878"/>
            <a:ext cx="2370192" cy="21024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49733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REVIEWING</a:t>
            </a:r>
            <a:endParaRPr lang="en-US" b="1" i="1" dirty="0">
              <a:effectLst>
                <a:outerShdw blurRad="38100" dist="38100" dir="2700000" algn="tl">
                  <a:srgbClr val="000000">
                    <a:alpha val="43137"/>
                  </a:srgbClr>
                </a:outerShdw>
              </a:effectLst>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82812142"/>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098"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800" y="2071687"/>
            <a:ext cx="906463" cy="90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3352800"/>
            <a:ext cx="906463" cy="90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5799" y="4724400"/>
            <a:ext cx="906463" cy="90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575023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REPLACING</a:t>
            </a:r>
            <a:endParaRPr lang="en-US" b="1" i="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53515174"/>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0242" name="Picture 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34200" y="457200"/>
            <a:ext cx="1500187"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9133" y="457200"/>
            <a:ext cx="1500187" cy="1274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71676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RESEARCHING</a:t>
            </a:r>
            <a:endParaRPr lang="en-US" b="1" i="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466044849"/>
              </p:ext>
            </p:extLst>
          </p:nvPr>
        </p:nvGraphicFramePr>
        <p:xfrm>
          <a:off x="457200" y="2514600"/>
          <a:ext cx="8229600" cy="36115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146" name="Picture 2" descr="C:\Users\Brookst\AppData\Local\Microsoft\Windows\Temporary Internet Files\Content.IE5\K0EIY67W\MC900355021[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3657600" y="1219200"/>
            <a:ext cx="1834286" cy="1120140"/>
          </a:xfrm>
          <a:prstGeom prst="rect">
            <a:avLst/>
          </a:prstGeom>
          <a:noFill/>
          <a:extLst>
            <a:ext uri="{909E8E84-426E-40DD-AFC4-6F175D3DCCD1}">
              <a14:hiddenFill xmlns:a14="http://schemas.microsoft.com/office/drawing/2010/main">
                <a:solidFill>
                  <a:srgbClr val="FFFFFF"/>
                </a:solidFill>
              </a14:hiddenFill>
            </a:ext>
          </a:extLst>
        </p:spPr>
      </p:pic>
      <p:pic>
        <p:nvPicPr>
          <p:cNvPr id="6147" name="Picture 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6881" y="3026847"/>
            <a:ext cx="685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8" name="Picture 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4114800"/>
            <a:ext cx="685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9"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55045" y="5181600"/>
            <a:ext cx="685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288194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a:ln>
            <a:solidFill>
              <a:schemeClr val="accent1">
                <a:lumMod val="50000"/>
              </a:schemeClr>
            </a:solidFill>
          </a:ln>
        </p:spPr>
        <p:txBody>
          <a:bodyPr>
            <a:noAutofit/>
          </a:bodyPr>
          <a:lstStyle/>
          <a:p>
            <a:r>
              <a:rPr lang="en-US" b="1" dirty="0">
                <a:effectLst>
                  <a:outerShdw blurRad="38100" dist="38100" dir="2700000" algn="tl">
                    <a:srgbClr val="000000">
                      <a:alpha val="43137"/>
                    </a:srgbClr>
                  </a:outerShdw>
                </a:effectLst>
              </a:rPr>
              <a:t>STATUTORY RULEMAKING </a:t>
            </a:r>
            <a:r>
              <a:rPr lang="en-US" b="1" dirty="0" smtClean="0">
                <a:effectLst>
                  <a:outerShdw blurRad="38100" dist="38100" dir="2700000" algn="tl">
                    <a:srgbClr val="000000">
                      <a:alpha val="43137"/>
                    </a:srgbClr>
                  </a:outerShdw>
                </a:effectLst>
              </a:rPr>
              <a:t>PROCESS</a:t>
            </a:r>
            <a:endParaRPr lang="en-US" dirty="0">
              <a:effectLst>
                <a:outerShdw blurRad="38100" dist="38100" dir="2700000" algn="tl">
                  <a:srgbClr val="000000">
                    <a:alpha val="43137"/>
                  </a:srgbClr>
                </a:outerShdw>
              </a:effectLst>
            </a:endParaRPr>
          </a:p>
        </p:txBody>
      </p:sp>
      <p:sp>
        <p:nvSpPr>
          <p:cNvPr id="3" name="Rectangle 2"/>
          <p:cNvSpPr/>
          <p:nvPr/>
        </p:nvSpPr>
        <p:spPr>
          <a:xfrm>
            <a:off x="838200" y="1676400"/>
            <a:ext cx="7696200" cy="3216265"/>
          </a:xfrm>
          <a:prstGeom prst="rect">
            <a:avLst/>
          </a:prstGeom>
        </p:spPr>
        <p:txBody>
          <a:bodyPr wrap="square">
            <a:spAutoFit/>
          </a:bodyPr>
          <a:lstStyle/>
          <a:p>
            <a:r>
              <a:rPr lang="en-US" sz="2400" b="1" i="1" dirty="0">
                <a:solidFill>
                  <a:schemeClr val="accent1">
                    <a:lumMod val="75000"/>
                  </a:schemeClr>
                </a:solidFill>
                <a:effectLst>
                  <a:outerShdw blurRad="38100" dist="38100" dir="2700000" algn="tl">
                    <a:srgbClr val="000000">
                      <a:alpha val="43137"/>
                    </a:srgbClr>
                  </a:outerShdw>
                </a:effectLst>
                <a:latin typeface="+mj-lt"/>
              </a:rPr>
              <a:t>Prescribed by Chapter 120, </a:t>
            </a:r>
            <a:r>
              <a:rPr lang="en-US" sz="2400" b="1" i="1" dirty="0" smtClean="0">
                <a:solidFill>
                  <a:schemeClr val="accent1">
                    <a:lumMod val="75000"/>
                  </a:schemeClr>
                </a:solidFill>
                <a:effectLst>
                  <a:outerShdw blurRad="38100" dist="38100" dir="2700000" algn="tl">
                    <a:srgbClr val="000000">
                      <a:alpha val="43137"/>
                    </a:srgbClr>
                  </a:outerShdw>
                </a:effectLst>
                <a:latin typeface="+mj-lt"/>
              </a:rPr>
              <a:t>F.S.</a:t>
            </a:r>
          </a:p>
          <a:p>
            <a:r>
              <a:rPr lang="en-US" sz="2400" b="1" i="1" dirty="0" smtClean="0">
                <a:solidFill>
                  <a:schemeClr val="accent1">
                    <a:lumMod val="75000"/>
                  </a:schemeClr>
                </a:solidFill>
                <a:effectLst>
                  <a:outerShdw blurRad="38100" dist="38100" dir="2700000" algn="tl">
                    <a:srgbClr val="000000">
                      <a:alpha val="43137"/>
                    </a:srgbClr>
                  </a:outerShdw>
                </a:effectLst>
                <a:latin typeface="+mj-lt"/>
              </a:rPr>
              <a:t>Administrative </a:t>
            </a:r>
            <a:r>
              <a:rPr lang="en-US" sz="2400" b="1" i="1" dirty="0">
                <a:solidFill>
                  <a:schemeClr val="accent1">
                    <a:lumMod val="75000"/>
                  </a:schemeClr>
                </a:solidFill>
                <a:effectLst>
                  <a:outerShdw blurRad="38100" dist="38100" dir="2700000" algn="tl">
                    <a:srgbClr val="000000">
                      <a:alpha val="43137"/>
                    </a:srgbClr>
                  </a:outerShdw>
                </a:effectLst>
                <a:latin typeface="+mj-lt"/>
              </a:rPr>
              <a:t>Procedures Act (APA)</a:t>
            </a:r>
            <a:endParaRPr lang="en-US" sz="2400" i="1" dirty="0">
              <a:solidFill>
                <a:schemeClr val="accent1">
                  <a:lumMod val="75000"/>
                </a:schemeClr>
              </a:solidFill>
              <a:effectLst>
                <a:outerShdw blurRad="38100" dist="38100" dir="2700000" algn="tl">
                  <a:srgbClr val="000000">
                    <a:alpha val="43137"/>
                  </a:srgbClr>
                </a:outerShdw>
              </a:effectLst>
              <a:latin typeface="+mj-lt"/>
            </a:endParaRPr>
          </a:p>
          <a:p>
            <a:endParaRPr lang="en-US" sz="2400" b="1" dirty="0" smtClean="0">
              <a:latin typeface="+mj-lt"/>
            </a:endParaRPr>
          </a:p>
          <a:p>
            <a:pPr>
              <a:tabLst>
                <a:tab pos="461963" algn="l"/>
              </a:tabLst>
            </a:pPr>
            <a:r>
              <a:rPr lang="en-US" sz="2400" dirty="0" smtClean="0">
                <a:latin typeface="+mj-lt"/>
              </a:rPr>
              <a:t>	Statutory </a:t>
            </a:r>
            <a:r>
              <a:rPr lang="en-US" sz="2400" dirty="0">
                <a:latin typeface="+mj-lt"/>
              </a:rPr>
              <a:t>requirements are</a:t>
            </a:r>
            <a:r>
              <a:rPr lang="en-US" sz="2400" dirty="0" smtClean="0">
                <a:latin typeface="+mj-lt"/>
              </a:rPr>
              <a:t>:</a:t>
            </a:r>
            <a:endParaRPr lang="en-US" sz="2400" dirty="0">
              <a:latin typeface="+mj-lt"/>
            </a:endParaRPr>
          </a:p>
          <a:p>
            <a:pPr>
              <a:tabLst>
                <a:tab pos="461963" algn="l"/>
              </a:tabLst>
            </a:pPr>
            <a:r>
              <a:rPr lang="en-US" sz="2400" dirty="0" smtClean="0">
                <a:latin typeface="+mj-lt"/>
              </a:rPr>
              <a:t>		Substantive</a:t>
            </a:r>
            <a:endParaRPr lang="en-US" sz="2400" dirty="0">
              <a:latin typeface="+mj-lt"/>
            </a:endParaRPr>
          </a:p>
          <a:p>
            <a:pPr>
              <a:tabLst>
                <a:tab pos="461963" algn="l"/>
              </a:tabLst>
            </a:pPr>
            <a:r>
              <a:rPr lang="en-US" sz="2400" dirty="0" smtClean="0">
                <a:latin typeface="+mj-lt"/>
              </a:rPr>
              <a:t>		Procedural</a:t>
            </a:r>
          </a:p>
          <a:p>
            <a:pPr>
              <a:tabLst>
                <a:tab pos="461963" algn="l"/>
              </a:tabLst>
            </a:pPr>
            <a:endParaRPr lang="en-US" sz="1100" dirty="0">
              <a:latin typeface="+mj-lt"/>
            </a:endParaRPr>
          </a:p>
          <a:p>
            <a:pPr>
              <a:tabLst>
                <a:tab pos="461963" algn="l"/>
              </a:tabLst>
            </a:pPr>
            <a:r>
              <a:rPr lang="en-US" sz="2400" dirty="0" smtClean="0">
                <a:latin typeface="+mj-lt"/>
              </a:rPr>
              <a:t>	To </a:t>
            </a:r>
            <a:r>
              <a:rPr lang="en-US" sz="2400" dirty="0">
                <a:latin typeface="+mj-lt"/>
              </a:rPr>
              <a:t>ensure:</a:t>
            </a:r>
          </a:p>
          <a:p>
            <a:pPr>
              <a:tabLst>
                <a:tab pos="461963" algn="l"/>
              </a:tabLst>
            </a:pPr>
            <a:r>
              <a:rPr lang="en-US" sz="2400" dirty="0" smtClean="0">
                <a:latin typeface="+mj-lt"/>
              </a:rPr>
              <a:t>		Due </a:t>
            </a:r>
            <a:r>
              <a:rPr lang="en-US" sz="2400" dirty="0">
                <a:latin typeface="+mj-lt"/>
              </a:rPr>
              <a:t>Process</a:t>
            </a:r>
          </a:p>
        </p:txBody>
      </p:sp>
    </p:spTree>
    <p:extLst>
      <p:ext uri="{BB962C8B-B14F-4D97-AF65-F5344CB8AC3E}">
        <p14:creationId xmlns:p14="http://schemas.microsoft.com/office/powerpoint/2010/main" val="5186187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effectLst>
                  <a:outerShdw blurRad="38100" dist="38100" dir="2700000" algn="tl">
                    <a:srgbClr val="000000">
                      <a:alpha val="43137"/>
                    </a:srgbClr>
                  </a:outerShdw>
                </a:effectLst>
              </a:rPr>
              <a:t>RESTRUCTURING</a:t>
            </a:r>
            <a:endParaRPr lang="en-US" b="1" i="1" dirty="0">
              <a:effectLst>
                <a:outerShdw blurRad="38100" dist="38100" dir="2700000" algn="tl">
                  <a:srgbClr val="000000">
                    <a:alpha val="43137"/>
                  </a:srgbClr>
                </a:outerShdw>
              </a:effectLs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80954658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172" name="Picture 4" descr="C:\Users\Brookst\AppData\Local\Microsoft\Windows\Temporary Internet Files\Content.IE5\BQL66PAQ\MC900251555[1].wmf"/>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391400" y="228600"/>
            <a:ext cx="1331991" cy="1488338"/>
          </a:xfrm>
          <a:prstGeom prst="rect">
            <a:avLst/>
          </a:prstGeom>
          <a:noFill/>
          <a:extLst>
            <a:ext uri="{909E8E84-426E-40DD-AFC4-6F175D3DCCD1}">
              <a14:hiddenFill xmlns:a14="http://schemas.microsoft.com/office/drawing/2010/main">
                <a:solidFill>
                  <a:srgbClr val="FFFFFF"/>
                </a:solidFill>
              </a14:hiddenFill>
            </a:ext>
          </a:extLst>
        </p:spPr>
      </p:pic>
      <p:pic>
        <p:nvPicPr>
          <p:cNvPr id="7181"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3400" y="267092"/>
            <a:ext cx="1328737" cy="14874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659179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b="1" i="1" dirty="0" smtClean="0">
                <a:effectLst>
                  <a:outerShdw blurRad="38100" dist="38100" dir="2700000" algn="tl">
                    <a:srgbClr val="000000">
                      <a:alpha val="43137"/>
                    </a:srgbClr>
                  </a:outerShdw>
                </a:effectLst>
              </a:rPr>
              <a:t>REVISING</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121285671"/>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8196" name="Picture 4" descr="C:\Users\Brookst\AppData\Local\Microsoft\Windows\Temporary Internet Files\Content.IE5\K0EIY67W\MP900402508[1].jp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400800" y="533400"/>
            <a:ext cx="1828800" cy="1295400"/>
          </a:xfrm>
          <a:prstGeom prst="rect">
            <a:avLst/>
          </a:prstGeom>
          <a:noFill/>
          <a:extLst>
            <a:ext uri="{909E8E84-426E-40DD-AFC4-6F175D3DCCD1}">
              <a14:hiddenFill xmlns:a14="http://schemas.microsoft.com/office/drawing/2010/main">
                <a:solidFill>
                  <a:srgbClr val="FFFFFF"/>
                </a:solidFill>
              </a14:hiddenFill>
            </a:ext>
          </a:extLst>
        </p:spPr>
      </p:pic>
      <p:pic>
        <p:nvPicPr>
          <p:cNvPr id="8197"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90600" y="497556"/>
            <a:ext cx="1752600" cy="1292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7564463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4" name="TextBox 3"/>
          <p:cNvSpPr txBox="1"/>
          <p:nvPr/>
        </p:nvSpPr>
        <p:spPr>
          <a:xfrm>
            <a:off x="838200" y="1680627"/>
            <a:ext cx="6324600" cy="461665"/>
          </a:xfrm>
          <a:prstGeom prst="rect">
            <a:avLst/>
          </a:prstGeom>
          <a:noFill/>
        </p:spPr>
        <p:txBody>
          <a:bodyPr wrap="square" rtlCol="0">
            <a:spAutoFit/>
          </a:bodyPr>
          <a:lstStyle/>
          <a:p>
            <a:r>
              <a:rPr lang="en-US" sz="2400" b="1" dirty="0">
                <a:latin typeface="+mj-lt"/>
              </a:rPr>
              <a:t>EXAMPLE OF ONE TYPE OF </a:t>
            </a:r>
            <a:r>
              <a:rPr lang="en-US" sz="2400" b="1" dirty="0" smtClean="0">
                <a:latin typeface="+mj-lt"/>
              </a:rPr>
              <a:t>RESEARCH</a:t>
            </a:r>
            <a:endParaRPr lang="en-US" sz="2000" dirty="0">
              <a:latin typeface="+mj-lt"/>
            </a:endParaRPr>
          </a:p>
        </p:txBody>
      </p:sp>
      <p:sp>
        <p:nvSpPr>
          <p:cNvPr id="7" name="TextBox 6"/>
          <p:cNvSpPr txBox="1"/>
          <p:nvPr/>
        </p:nvSpPr>
        <p:spPr>
          <a:xfrm>
            <a:off x="838200" y="2716410"/>
            <a:ext cx="7831584" cy="2308324"/>
          </a:xfrm>
          <a:prstGeom prst="rect">
            <a:avLst/>
          </a:prstGeom>
          <a:solidFill>
            <a:schemeClr val="bg1"/>
          </a:solidFill>
        </p:spPr>
        <p:txBody>
          <a:bodyPr wrap="square" rtlCol="0">
            <a:spAutoFit/>
          </a:bodyPr>
          <a:lstStyle/>
          <a:p>
            <a:pPr>
              <a:lnSpc>
                <a:spcPct val="200000"/>
              </a:lnSpc>
            </a:pPr>
            <a:r>
              <a:rPr lang="en-US" sz="1600" i="1" u="sng" dirty="0">
                <a:latin typeface="Times New Roman"/>
                <a:ea typeface="SimSun"/>
                <a:cs typeface="Times New Roman"/>
              </a:rPr>
              <a:t>Rulemaking</a:t>
            </a:r>
            <a:r>
              <a:rPr lang="en-US" sz="1600" i="1" dirty="0">
                <a:latin typeface="Times New Roman"/>
                <a:ea typeface="SimSun"/>
                <a:cs typeface="Times New Roman"/>
              </a:rPr>
              <a:t> </a:t>
            </a:r>
            <a:r>
              <a:rPr lang="en-US" sz="1600" i="1" strike="sngStrike" dirty="0">
                <a:latin typeface="Times New Roman"/>
                <a:ea typeface="SimSun"/>
                <a:cs typeface="Times New Roman"/>
              </a:rPr>
              <a:t>Specific</a:t>
            </a:r>
            <a:r>
              <a:rPr lang="en-US" sz="1600" i="1" dirty="0">
                <a:latin typeface="Times New Roman"/>
                <a:ea typeface="SimSun"/>
                <a:cs typeface="Times New Roman"/>
              </a:rPr>
              <a:t> Authority 195.027(1), 213.06(1) FS. Law Implemented 193.072, 193.085, 193.114, 193.116, 193.122, 194.192, 195.002, 195.027, 197.122, 197.123, 197.131, 197.162</a:t>
            </a:r>
            <a:r>
              <a:rPr lang="en-US" sz="1600" i="1" strike="sngStrike" dirty="0">
                <a:latin typeface="Times New Roman"/>
                <a:ea typeface="SimSun"/>
                <a:cs typeface="Times New Roman"/>
              </a:rPr>
              <a:t>, 213.05</a:t>
            </a:r>
            <a:r>
              <a:rPr lang="en-US" sz="1600" i="1" dirty="0">
                <a:latin typeface="Times New Roman"/>
                <a:ea typeface="SimSun"/>
                <a:cs typeface="Times New Roman"/>
              </a:rPr>
              <a:t> FS. History–New 6-18-85, Formerly 12D-13.14, Amended 12-31-98, 12-3-01</a:t>
            </a:r>
            <a:r>
              <a:rPr lang="en-US" sz="1600" i="1" u="sng" dirty="0">
                <a:latin typeface="Times New Roman"/>
                <a:ea typeface="SimSun"/>
                <a:cs typeface="Times New Roman"/>
              </a:rPr>
              <a:t>,            </a:t>
            </a:r>
            <a:r>
              <a:rPr lang="en-US" sz="1600" i="1" dirty="0">
                <a:latin typeface="Times New Roman"/>
                <a:ea typeface="SimSun"/>
                <a:cs typeface="Times New Roman"/>
              </a:rPr>
              <a:t>.</a:t>
            </a:r>
            <a:endParaRPr lang="en-US" sz="1600" dirty="0">
              <a:latin typeface="Calibri"/>
              <a:ea typeface="Calibri"/>
              <a:cs typeface="Times New Roman"/>
            </a:endParaRPr>
          </a:p>
          <a:p>
            <a:endParaRPr lang="en-US" sz="1600" dirty="0">
              <a:latin typeface="+mj-lt"/>
            </a:endParaRPr>
          </a:p>
        </p:txBody>
      </p:sp>
    </p:spTree>
    <p:extLst>
      <p:ext uri="{BB962C8B-B14F-4D97-AF65-F5344CB8AC3E}">
        <p14:creationId xmlns:p14="http://schemas.microsoft.com/office/powerpoint/2010/main" val="195931459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524000"/>
            <a:ext cx="7696200" cy="3370153"/>
          </a:xfrm>
          <a:prstGeom prst="rect">
            <a:avLst/>
          </a:prstGeom>
        </p:spPr>
        <p:txBody>
          <a:bodyPr wrap="square">
            <a:spAutoFit/>
          </a:bodyPr>
          <a:lstStyle/>
          <a:p>
            <a:r>
              <a:rPr lang="en-US" sz="2400" b="1" dirty="0">
                <a:latin typeface="+mj-lt"/>
              </a:rPr>
              <a:t>EXAMPLES OF REVISIONS</a:t>
            </a:r>
            <a:endParaRPr lang="en-US" sz="2400" dirty="0">
              <a:latin typeface="+mj-lt"/>
            </a:endParaRPr>
          </a:p>
          <a:p>
            <a:endParaRPr lang="en-US" sz="2400" b="1" dirty="0" smtClean="0">
              <a:latin typeface="+mj-lt"/>
            </a:endParaRPr>
          </a:p>
          <a:p>
            <a:pPr>
              <a:tabLst>
                <a:tab pos="461963" algn="l"/>
              </a:tabLst>
            </a:pPr>
            <a:r>
              <a:rPr lang="en-US" sz="2400" dirty="0" smtClean="0">
                <a:latin typeface="+mj-lt"/>
              </a:rPr>
              <a:t>	</a:t>
            </a:r>
            <a:endParaRPr lang="en-US" sz="1050" dirty="0">
              <a:latin typeface="+mj-lt"/>
            </a:endParaRPr>
          </a:p>
          <a:p>
            <a:pPr>
              <a:tabLst>
                <a:tab pos="461963" algn="l"/>
              </a:tabLst>
            </a:pPr>
            <a:r>
              <a:rPr lang="en-US" sz="2400" dirty="0" smtClean="0">
                <a:latin typeface="+mj-lt"/>
              </a:rPr>
              <a:t>	</a:t>
            </a:r>
          </a:p>
          <a:p>
            <a:pPr>
              <a:tabLst>
                <a:tab pos="461963" algn="l"/>
              </a:tabLst>
            </a:pPr>
            <a:endParaRPr lang="en-US" sz="1050" dirty="0">
              <a:latin typeface="+mj-lt"/>
            </a:endParaRPr>
          </a:p>
          <a:p>
            <a:pPr>
              <a:tabLst>
                <a:tab pos="461963" algn="l"/>
              </a:tabLst>
            </a:pPr>
            <a:r>
              <a:rPr lang="en-US" sz="2400" dirty="0" smtClean="0">
                <a:latin typeface="+mj-lt"/>
              </a:rPr>
              <a:t>	</a:t>
            </a:r>
            <a:endParaRPr lang="en-US" sz="1050" dirty="0">
              <a:latin typeface="+mj-lt"/>
            </a:endParaRPr>
          </a:p>
          <a:p>
            <a:pPr>
              <a:tabLst>
                <a:tab pos="461963" algn="l"/>
              </a:tabLst>
            </a:pPr>
            <a:r>
              <a:rPr lang="en-US" sz="2400" dirty="0" smtClean="0">
                <a:latin typeface="+mj-lt"/>
              </a:rPr>
              <a:t>	</a:t>
            </a:r>
          </a:p>
          <a:p>
            <a:pPr>
              <a:tabLst>
                <a:tab pos="461963" algn="l"/>
              </a:tabLst>
            </a:pPr>
            <a:endParaRPr lang="en-US" sz="1050" dirty="0">
              <a:latin typeface="+mj-lt"/>
            </a:endParaRPr>
          </a:p>
          <a:p>
            <a:pPr>
              <a:tabLst>
                <a:tab pos="461963" algn="l"/>
              </a:tabLst>
            </a:pPr>
            <a:r>
              <a:rPr lang="en-US" sz="2400" dirty="0" smtClean="0">
                <a:latin typeface="+mj-lt"/>
              </a:rPr>
              <a:t>	</a:t>
            </a:r>
            <a:endParaRPr lang="en-US" sz="105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5" name="Diagram 4"/>
          <p:cNvGraphicFramePr/>
          <p:nvPr>
            <p:extLst>
              <p:ext uri="{D42A27DB-BD31-4B8C-83A1-F6EECF244321}">
                <p14:modId xmlns:p14="http://schemas.microsoft.com/office/powerpoint/2010/main" val="3247657047"/>
              </p:ext>
            </p:extLst>
          </p:nvPr>
        </p:nvGraphicFramePr>
        <p:xfrm>
          <a:off x="1828800" y="1828800"/>
          <a:ext cx="59436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7701453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6" name="TextBox 5"/>
          <p:cNvSpPr txBox="1"/>
          <p:nvPr/>
        </p:nvSpPr>
        <p:spPr>
          <a:xfrm>
            <a:off x="855216" y="1997839"/>
            <a:ext cx="6764784" cy="2862322"/>
          </a:xfrm>
          <a:prstGeom prst="rect">
            <a:avLst/>
          </a:prstGeom>
          <a:solidFill>
            <a:schemeClr val="bg1"/>
          </a:solidFill>
        </p:spPr>
        <p:txBody>
          <a:bodyPr wrap="square" rtlCol="0">
            <a:spAutoFit/>
          </a:bodyPr>
          <a:lstStyle/>
          <a:p>
            <a:pPr marL="228600" indent="-228600" fontAlgn="base" hangingPunct="0">
              <a:buAutoNum type="alphaLcParenBoth"/>
            </a:pPr>
            <a:r>
              <a:rPr lang="en-US" sz="2000" dirty="0" smtClean="0">
                <a:latin typeface="Times New Roman" pitchFamily="18" charset="0"/>
                <a:cs typeface="Times New Roman" pitchFamily="18" charset="0"/>
              </a:rPr>
              <a:t>Four </a:t>
            </a:r>
            <a:r>
              <a:rPr lang="en-US" sz="2000" dirty="0">
                <a:latin typeface="Times New Roman" pitchFamily="18" charset="0"/>
                <a:cs typeface="Times New Roman" pitchFamily="18" charset="0"/>
              </a:rPr>
              <a:t>percent in </a:t>
            </a:r>
            <a:r>
              <a:rPr lang="en-US" sz="2000" strike="sngStrike" dirty="0">
                <a:latin typeface="Times New Roman" pitchFamily="18" charset="0"/>
                <a:cs typeface="Times New Roman" pitchFamily="18" charset="0"/>
              </a:rPr>
              <a:t>the month of</a:t>
            </a:r>
            <a:r>
              <a:rPr lang="en-US" sz="2000" dirty="0">
                <a:latin typeface="Times New Roman" pitchFamily="18" charset="0"/>
                <a:cs typeface="Times New Roman" pitchFamily="18" charset="0"/>
              </a:rPr>
              <a:t> November</a:t>
            </a:r>
            <a:r>
              <a:rPr lang="en-US" sz="2000" dirty="0" smtClean="0">
                <a:latin typeface="Times New Roman" pitchFamily="18" charset="0"/>
                <a:cs typeface="Times New Roman" pitchFamily="18" charset="0"/>
              </a:rPr>
              <a:t>;</a:t>
            </a:r>
          </a:p>
          <a:p>
            <a:pPr marL="228600" indent="-228600" fontAlgn="base" hangingPunct="0">
              <a:buAutoNum type="alphaLcParenBoth"/>
            </a:pPr>
            <a:endParaRPr lang="en-US" sz="2000" dirty="0">
              <a:latin typeface="Times New Roman" pitchFamily="18" charset="0"/>
              <a:cs typeface="Times New Roman" pitchFamily="18" charset="0"/>
            </a:endParaRPr>
          </a:p>
          <a:p>
            <a:pPr fontAlgn="base" hangingPunct="0"/>
            <a:r>
              <a:rPr lang="en-US" sz="2000" dirty="0">
                <a:latin typeface="Times New Roman" pitchFamily="18" charset="0"/>
                <a:cs typeface="Times New Roman" pitchFamily="18" charset="0"/>
              </a:rPr>
              <a:t>(b) Three percent in </a:t>
            </a:r>
            <a:r>
              <a:rPr lang="en-US" sz="2000" strike="sngStrike" dirty="0">
                <a:latin typeface="Times New Roman" pitchFamily="18" charset="0"/>
                <a:cs typeface="Times New Roman" pitchFamily="18" charset="0"/>
              </a:rPr>
              <a:t>the month of</a:t>
            </a:r>
            <a:r>
              <a:rPr lang="en-US" sz="2000" dirty="0">
                <a:latin typeface="Times New Roman" pitchFamily="18" charset="0"/>
                <a:cs typeface="Times New Roman" pitchFamily="18" charset="0"/>
              </a:rPr>
              <a:t> December</a:t>
            </a:r>
            <a:r>
              <a:rPr lang="en-US" sz="2000" dirty="0" smtClean="0">
                <a:latin typeface="Times New Roman" pitchFamily="18" charset="0"/>
                <a:cs typeface="Times New Roman" pitchFamily="18" charset="0"/>
              </a:rPr>
              <a:t>;</a:t>
            </a:r>
          </a:p>
          <a:p>
            <a:pPr fontAlgn="base" hangingPunct="0"/>
            <a:endParaRPr lang="en-US" sz="2000" dirty="0">
              <a:latin typeface="Times New Roman" pitchFamily="18" charset="0"/>
              <a:cs typeface="Times New Roman" pitchFamily="18" charset="0"/>
            </a:endParaRPr>
          </a:p>
          <a:p>
            <a:pPr fontAlgn="base" hangingPunct="0"/>
            <a:r>
              <a:rPr lang="en-US" sz="2000" dirty="0">
                <a:latin typeface="Times New Roman" pitchFamily="18" charset="0"/>
                <a:cs typeface="Times New Roman" pitchFamily="18" charset="0"/>
              </a:rPr>
              <a:t>(c) Two percent in </a:t>
            </a:r>
            <a:r>
              <a:rPr lang="en-US" sz="2000" strike="sngStrike" dirty="0">
                <a:latin typeface="Times New Roman" pitchFamily="18" charset="0"/>
                <a:cs typeface="Times New Roman" pitchFamily="18" charset="0"/>
              </a:rPr>
              <a:t>the month of</a:t>
            </a:r>
            <a:r>
              <a:rPr lang="en-US" sz="2000" dirty="0">
                <a:latin typeface="Times New Roman" pitchFamily="18" charset="0"/>
                <a:cs typeface="Times New Roman" pitchFamily="18" charset="0"/>
              </a:rPr>
              <a:t> January</a:t>
            </a:r>
            <a:r>
              <a:rPr lang="en-US" sz="2000" dirty="0" smtClean="0">
                <a:latin typeface="Times New Roman" pitchFamily="18" charset="0"/>
                <a:cs typeface="Times New Roman" pitchFamily="18" charset="0"/>
              </a:rPr>
              <a:t>;</a:t>
            </a:r>
          </a:p>
          <a:p>
            <a:pPr fontAlgn="base" hangingPunct="0"/>
            <a:endParaRPr lang="en-US" sz="2000" dirty="0">
              <a:latin typeface="Times New Roman" pitchFamily="18" charset="0"/>
              <a:cs typeface="Times New Roman" pitchFamily="18" charset="0"/>
            </a:endParaRPr>
          </a:p>
          <a:p>
            <a:pPr fontAlgn="base" hangingPunct="0"/>
            <a:r>
              <a:rPr lang="en-US" sz="2000" dirty="0">
                <a:latin typeface="Times New Roman" pitchFamily="18" charset="0"/>
                <a:cs typeface="Times New Roman" pitchFamily="18" charset="0"/>
              </a:rPr>
              <a:t>(d) One percent in </a:t>
            </a:r>
            <a:r>
              <a:rPr lang="en-US" sz="2000" strike="sngStrike" dirty="0">
                <a:latin typeface="Times New Roman" pitchFamily="18" charset="0"/>
                <a:cs typeface="Times New Roman" pitchFamily="18" charset="0"/>
              </a:rPr>
              <a:t>the month of</a:t>
            </a:r>
            <a:r>
              <a:rPr lang="en-US" sz="2000" dirty="0">
                <a:latin typeface="Times New Roman" pitchFamily="18" charset="0"/>
                <a:cs typeface="Times New Roman" pitchFamily="18" charset="0"/>
              </a:rPr>
              <a:t> February; </a:t>
            </a:r>
            <a:r>
              <a:rPr lang="en-US" sz="2000" dirty="0" smtClean="0">
                <a:latin typeface="Times New Roman" pitchFamily="18" charset="0"/>
                <a:cs typeface="Times New Roman" pitchFamily="18" charset="0"/>
              </a:rPr>
              <a:t>and</a:t>
            </a:r>
          </a:p>
          <a:p>
            <a:pPr fontAlgn="base" hangingPunct="0"/>
            <a:endParaRPr lang="en-US" sz="2000" dirty="0">
              <a:latin typeface="Times New Roman" pitchFamily="18" charset="0"/>
              <a:cs typeface="Times New Roman" pitchFamily="18" charset="0"/>
            </a:endParaRPr>
          </a:p>
          <a:p>
            <a:pPr fontAlgn="base" hangingPunct="0"/>
            <a:r>
              <a:rPr lang="en-US" sz="2000" dirty="0">
                <a:latin typeface="Times New Roman" pitchFamily="18" charset="0"/>
                <a:cs typeface="Times New Roman" pitchFamily="18" charset="0"/>
              </a:rPr>
              <a:t>(e) </a:t>
            </a:r>
            <a:r>
              <a:rPr lang="en-US" sz="2000" u="sng" dirty="0">
                <a:latin typeface="Times New Roman" pitchFamily="18" charset="0"/>
                <a:cs typeface="Times New Roman" pitchFamily="18" charset="0"/>
              </a:rPr>
              <a:t>Zero percent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Taxes are payable without discount</a:t>
            </a:r>
            <a:r>
              <a:rPr lang="en-US" sz="2000" dirty="0">
                <a:latin typeface="Times New Roman" pitchFamily="18" charset="0"/>
                <a:cs typeface="Times New Roman" pitchFamily="18" charset="0"/>
              </a:rPr>
              <a:t> in March. </a:t>
            </a:r>
          </a:p>
        </p:txBody>
      </p:sp>
    </p:spTree>
    <p:extLst>
      <p:ext uri="{BB962C8B-B14F-4D97-AF65-F5344CB8AC3E}">
        <p14:creationId xmlns:p14="http://schemas.microsoft.com/office/powerpoint/2010/main" val="4519261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4653646"/>
          </a:xfrm>
          <a:prstGeom prst="rect">
            <a:avLst/>
          </a:prstGeom>
          <a:solidFill>
            <a:schemeClr val="bg1"/>
          </a:solidFill>
        </p:spPr>
        <p:txBody>
          <a:bodyPr wrap="square" rtlCol="0">
            <a:spAutoFit/>
          </a:bodyPr>
          <a:lstStyle/>
          <a:p>
            <a:pPr>
              <a:lnSpc>
                <a:spcPct val="150000"/>
              </a:lnSpc>
            </a:pPr>
            <a:r>
              <a:rPr lang="en-US" sz="2000" dirty="0">
                <a:latin typeface="Times New Roman" pitchFamily="18" charset="0"/>
                <a:cs typeface="Times New Roman" pitchFamily="18" charset="0"/>
              </a:rPr>
              <a:t>(3) </a:t>
            </a:r>
            <a:r>
              <a:rPr lang="en-US" sz="2000" u="sng" dirty="0">
                <a:latin typeface="Times New Roman" pitchFamily="18" charset="0"/>
                <a:cs typeface="Times New Roman" pitchFamily="18" charset="0"/>
              </a:rPr>
              <a:t>Any time after the tax collector delivers the original tax roll to the clerk, the clerk may destroy copies of the tax rolls that were previously delivered to his or her office.</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The clerk of the circuit court is authorized, at any time after the original of the tax roll has been delivered to him by the tax collector, to destroy the copies of the tax rolls previously delivered to his or her office.</a:t>
            </a:r>
            <a:r>
              <a:rPr lang="en-US" sz="2000" dirty="0">
                <a:latin typeface="Times New Roman" pitchFamily="18" charset="0"/>
                <a:cs typeface="Times New Roman" pitchFamily="18" charset="0"/>
              </a:rPr>
              <a:t> (See Rule 12D-8.017, F.A.C.) The original tax roll may not be destroyed by the clerk </a:t>
            </a:r>
            <a:r>
              <a:rPr lang="en-US" sz="2000" strike="sngStrike" dirty="0">
                <a:latin typeface="Times New Roman" pitchFamily="18" charset="0"/>
                <a:cs typeface="Times New Roman" pitchFamily="18" charset="0"/>
              </a:rPr>
              <a:t>of the court</a:t>
            </a:r>
            <a:r>
              <a:rPr lang="en-US" sz="2000" dirty="0">
                <a:latin typeface="Times New Roman" pitchFamily="18" charset="0"/>
                <a:cs typeface="Times New Roman" pitchFamily="18" charset="0"/>
              </a:rPr>
              <a:t> or any other officer or person until </a:t>
            </a:r>
            <a:r>
              <a:rPr lang="en-US" sz="2000" strike="sngStrike" dirty="0">
                <a:latin typeface="Times New Roman" pitchFamily="18" charset="0"/>
                <a:cs typeface="Times New Roman" pitchFamily="18" charset="0"/>
              </a:rPr>
              <a:t>such time as</a:t>
            </a:r>
            <a:r>
              <a:rPr lang="en-US" sz="2000" dirty="0">
                <a:latin typeface="Times New Roman" pitchFamily="18" charset="0"/>
                <a:cs typeface="Times New Roman" pitchFamily="18" charset="0"/>
              </a:rPr>
              <a:t> written permission has been obtained from the </a:t>
            </a:r>
            <a:r>
              <a:rPr lang="en-US" sz="2000" u="sng" dirty="0">
                <a:latin typeface="Times New Roman" pitchFamily="18" charset="0"/>
                <a:cs typeface="Times New Roman" pitchFamily="18" charset="0"/>
              </a:rPr>
              <a:t>Florida Department of State</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Division of Archives, History and Records Management</a:t>
            </a:r>
            <a:r>
              <a:rPr lang="en-US" sz="2000" dirty="0">
                <a:latin typeface="Times New Roman" pitchFamily="18" charset="0"/>
                <a:cs typeface="Times New Roman" pitchFamily="18" charset="0"/>
              </a:rPr>
              <a:t>.</a:t>
            </a:r>
          </a:p>
        </p:txBody>
      </p:sp>
    </p:spTree>
    <p:extLst>
      <p:ext uri="{BB962C8B-B14F-4D97-AF65-F5344CB8AC3E}">
        <p14:creationId xmlns:p14="http://schemas.microsoft.com/office/powerpoint/2010/main" val="113048886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2806987"/>
          </a:xfrm>
          <a:prstGeom prst="rect">
            <a:avLst/>
          </a:prstGeom>
          <a:solidFill>
            <a:schemeClr val="bg1"/>
          </a:solidFill>
        </p:spPr>
        <p:txBody>
          <a:bodyPr wrap="square" rtlCol="0">
            <a:spAutoFit/>
          </a:bodyPr>
          <a:lstStyle/>
          <a:p>
            <a:pPr fontAlgn="base" hangingPunct="0">
              <a:lnSpc>
                <a:spcPct val="150000"/>
              </a:lnSpc>
            </a:pPr>
            <a:r>
              <a:rPr lang="en-US" sz="2000" dirty="0">
                <a:latin typeface="Times New Roman" pitchFamily="18" charset="0"/>
                <a:cs typeface="Times New Roman" pitchFamily="18" charset="0"/>
              </a:rPr>
              <a:t>The property owner </a:t>
            </a:r>
            <a:r>
              <a:rPr lang="en-US" sz="2000" strike="sngStrike" dirty="0">
                <a:latin typeface="Times New Roman" pitchFamily="18" charset="0"/>
                <a:cs typeface="Times New Roman" pitchFamily="18" charset="0"/>
              </a:rPr>
              <a:t>by waiver</a:t>
            </a:r>
            <a:r>
              <a:rPr lang="en-US" sz="2000" dirty="0">
                <a:latin typeface="Times New Roman" pitchFamily="18" charset="0"/>
                <a:cs typeface="Times New Roman" pitchFamily="18" charset="0"/>
              </a:rPr>
              <a:t> may consent to the increase in assessed valuation and </a:t>
            </a:r>
            <a:r>
              <a:rPr lang="en-US" sz="2000" strike="sngStrike" dirty="0">
                <a:latin typeface="Times New Roman" pitchFamily="18" charset="0"/>
                <a:cs typeface="Times New Roman" pitchFamily="18" charset="0"/>
              </a:rPr>
              <a:t>subsequently</a:t>
            </a:r>
            <a:r>
              <a:rPr lang="en-US" sz="2000" dirty="0">
                <a:latin typeface="Times New Roman" pitchFamily="18" charset="0"/>
                <a:cs typeface="Times New Roman" pitchFamily="18" charset="0"/>
              </a:rPr>
              <a:t> the taxes by stating that he or she does not </a:t>
            </a:r>
            <a:r>
              <a:rPr lang="en-US" sz="2000" u="sng" dirty="0">
                <a:latin typeface="Times New Roman" pitchFamily="18" charset="0"/>
                <a:cs typeface="Times New Roman" pitchFamily="18" charset="0"/>
              </a:rPr>
              <a:t>want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desire</a:t>
            </a:r>
            <a:r>
              <a:rPr lang="en-US" sz="2000" dirty="0">
                <a:latin typeface="Times New Roman" pitchFamily="18" charset="0"/>
                <a:cs typeface="Times New Roman" pitchFamily="18" charset="0"/>
              </a:rPr>
              <a:t> to </a:t>
            </a:r>
            <a:r>
              <a:rPr lang="en-US" sz="2000" strike="sngStrike" dirty="0">
                <a:latin typeface="Times New Roman" pitchFamily="18" charset="0"/>
                <a:cs typeface="Times New Roman" pitchFamily="18" charset="0"/>
              </a:rPr>
              <a:t>present a</a:t>
            </a:r>
            <a:r>
              <a:rPr lang="en-US" sz="2000" dirty="0">
                <a:latin typeface="Times New Roman" pitchFamily="18" charset="0"/>
                <a:cs typeface="Times New Roman" pitchFamily="18" charset="0"/>
              </a:rPr>
              <a:t> petition </a:t>
            </a:r>
            <a:r>
              <a:rPr lang="en-US" sz="2000" strike="sngStrike" dirty="0">
                <a:latin typeface="Times New Roman" pitchFamily="18" charset="0"/>
                <a:cs typeface="Times New Roman" pitchFamily="18" charset="0"/>
              </a:rPr>
              <a:t>to</a:t>
            </a:r>
            <a:r>
              <a:rPr lang="en-US" sz="2000" dirty="0">
                <a:latin typeface="Times New Roman" pitchFamily="18" charset="0"/>
                <a:cs typeface="Times New Roman" pitchFamily="18" charset="0"/>
              </a:rPr>
              <a:t> the value adjustment board and that he or she </a:t>
            </a:r>
            <a:r>
              <a:rPr lang="en-US" sz="2000" u="sng" dirty="0">
                <a:latin typeface="Times New Roman" pitchFamily="18" charset="0"/>
                <a:cs typeface="Times New Roman" pitchFamily="18" charset="0"/>
              </a:rPr>
              <a:t>wants</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desires</a:t>
            </a:r>
            <a:r>
              <a:rPr lang="en-US" sz="2000" dirty="0">
                <a:latin typeface="Times New Roman" pitchFamily="18" charset="0"/>
                <a:cs typeface="Times New Roman" pitchFamily="18" charset="0"/>
              </a:rPr>
              <a:t> to pay the taxes on the current tax roll. If the property owner </a:t>
            </a:r>
            <a:r>
              <a:rPr lang="en-US" sz="2000" u="sng" dirty="0">
                <a:latin typeface="Times New Roman" pitchFamily="18" charset="0"/>
                <a:cs typeface="Times New Roman" pitchFamily="18" charset="0"/>
              </a:rPr>
              <a:t>consents to the increases</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makes such a waiver</a:t>
            </a:r>
            <a:r>
              <a:rPr lang="en-US" sz="2000" dirty="0">
                <a:latin typeface="Times New Roman" pitchFamily="18" charset="0"/>
                <a:cs typeface="Times New Roman" pitchFamily="18" charset="0"/>
              </a:rPr>
              <a:t> the tax collector </a:t>
            </a:r>
            <a:r>
              <a:rPr lang="en-US" sz="2000" u="sng" dirty="0">
                <a:latin typeface="Times New Roman" pitchFamily="18" charset="0"/>
                <a:cs typeface="Times New Roman" pitchFamily="18" charset="0"/>
              </a:rPr>
              <a:t>must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shall</a:t>
            </a:r>
            <a:r>
              <a:rPr lang="en-US" sz="2000" dirty="0">
                <a:latin typeface="Times New Roman" pitchFamily="18" charset="0"/>
                <a:cs typeface="Times New Roman" pitchFamily="18" charset="0"/>
              </a:rPr>
              <a:t> proceed under Rule 12D-13.002, F.A.C.</a:t>
            </a:r>
          </a:p>
        </p:txBody>
      </p:sp>
    </p:spTree>
    <p:extLst>
      <p:ext uri="{BB962C8B-B14F-4D97-AF65-F5344CB8AC3E}">
        <p14:creationId xmlns:p14="http://schemas.microsoft.com/office/powerpoint/2010/main" val="107054075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1421992"/>
          </a:xfrm>
          <a:prstGeom prst="rect">
            <a:avLst/>
          </a:prstGeom>
          <a:solidFill>
            <a:schemeClr val="bg1"/>
          </a:solidFill>
        </p:spPr>
        <p:txBody>
          <a:bodyPr wrap="square" rtlCol="0">
            <a:spAutoFit/>
          </a:bodyPr>
          <a:lstStyle/>
          <a:p>
            <a:pPr fontAlgn="base" hangingPunct="0">
              <a:lnSpc>
                <a:spcPct val="150000"/>
              </a:lnSpc>
            </a:pPr>
            <a:r>
              <a:rPr lang="en-US" sz="2000" dirty="0">
                <a:latin typeface="Times New Roman" pitchFamily="18" charset="0"/>
                <a:cs typeface="Times New Roman" pitchFamily="18" charset="0"/>
              </a:rPr>
              <a:t>When the taxpayer </a:t>
            </a:r>
            <a:r>
              <a:rPr lang="en-US" sz="2000" u="sng" dirty="0">
                <a:latin typeface="Times New Roman" pitchFamily="18" charset="0"/>
                <a:cs typeface="Times New Roman" pitchFamily="18" charset="0"/>
              </a:rPr>
              <a:t>decides not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waives his or her right</a:t>
            </a:r>
            <a:r>
              <a:rPr lang="en-US" sz="2000" dirty="0">
                <a:latin typeface="Times New Roman" pitchFamily="18" charset="0"/>
                <a:cs typeface="Times New Roman" pitchFamily="18" charset="0"/>
              </a:rPr>
              <a:t> to petition the value adjustment board, the tax collector </a:t>
            </a:r>
            <a:r>
              <a:rPr lang="en-US" sz="2000" u="sng" dirty="0">
                <a:latin typeface="Times New Roman" pitchFamily="18" charset="0"/>
                <a:cs typeface="Times New Roman" pitchFamily="18" charset="0"/>
              </a:rPr>
              <a:t>must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shall</a:t>
            </a:r>
            <a:r>
              <a:rPr lang="en-US" sz="2000" dirty="0">
                <a:latin typeface="Times New Roman" pitchFamily="18" charset="0"/>
                <a:cs typeface="Times New Roman" pitchFamily="18" charset="0"/>
              </a:rPr>
              <a:t> prepare a corrected notice immediately and </a:t>
            </a:r>
            <a:r>
              <a:rPr lang="en-US" sz="2000" strike="sngStrike" dirty="0">
                <a:latin typeface="Times New Roman" pitchFamily="18" charset="0"/>
                <a:cs typeface="Times New Roman" pitchFamily="18" charset="0"/>
              </a:rPr>
              <a:t>shall</a:t>
            </a:r>
            <a:r>
              <a:rPr lang="en-US" sz="2000" dirty="0">
                <a:latin typeface="Times New Roman" pitchFamily="18" charset="0"/>
                <a:cs typeface="Times New Roman" pitchFamily="18" charset="0"/>
              </a:rPr>
              <a:t> forward </a:t>
            </a:r>
            <a:r>
              <a:rPr lang="en-US" sz="2000" u="sng" dirty="0">
                <a:latin typeface="Times New Roman" pitchFamily="18" charset="0"/>
                <a:cs typeface="Times New Roman" pitchFamily="18" charset="0"/>
              </a:rPr>
              <a:t>it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the same</a:t>
            </a:r>
            <a:r>
              <a:rPr lang="en-US" sz="2000" dirty="0">
                <a:latin typeface="Times New Roman" pitchFamily="18" charset="0"/>
                <a:cs typeface="Times New Roman" pitchFamily="18" charset="0"/>
              </a:rPr>
              <a:t> to the property owner.</a:t>
            </a:r>
          </a:p>
        </p:txBody>
      </p:sp>
    </p:spTree>
    <p:extLst>
      <p:ext uri="{BB962C8B-B14F-4D97-AF65-F5344CB8AC3E}">
        <p14:creationId xmlns:p14="http://schemas.microsoft.com/office/powerpoint/2010/main" val="388127843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4653646"/>
          </a:xfrm>
          <a:prstGeom prst="rect">
            <a:avLst/>
          </a:prstGeom>
          <a:solidFill>
            <a:schemeClr val="bg1"/>
          </a:solidFill>
        </p:spPr>
        <p:txBody>
          <a:bodyPr wrap="square" rtlCol="0">
            <a:spAutoFit/>
          </a:bodyPr>
          <a:lstStyle/>
          <a:p>
            <a:pPr fontAlgn="base" hangingPunct="0">
              <a:lnSpc>
                <a:spcPct val="150000"/>
              </a:lnSpc>
            </a:pPr>
            <a:r>
              <a:rPr lang="en-US" sz="2000" dirty="0">
                <a:latin typeface="Times New Roman" pitchFamily="18" charset="0"/>
                <a:cs typeface="Times New Roman" pitchFamily="18" charset="0"/>
              </a:rPr>
              <a:t>When the new owner or the original owner </a:t>
            </a:r>
            <a:r>
              <a:rPr lang="en-US" sz="2000" u="sng" dirty="0">
                <a:latin typeface="Times New Roman" pitchFamily="18" charset="0"/>
                <a:cs typeface="Times New Roman" pitchFamily="18" charset="0"/>
              </a:rPr>
              <a:t>requests</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wishes</a:t>
            </a:r>
            <a:r>
              <a:rPr lang="en-US" sz="2000" dirty="0">
                <a:latin typeface="Times New Roman" pitchFamily="18" charset="0"/>
                <a:cs typeface="Times New Roman" pitchFamily="18" charset="0"/>
              </a:rPr>
              <a:t> to pay taxes on his or her </a:t>
            </a:r>
            <a:r>
              <a:rPr lang="en-US" sz="2000" strike="sngStrike" dirty="0">
                <a:latin typeface="Times New Roman" pitchFamily="18" charset="0"/>
                <a:cs typeface="Times New Roman" pitchFamily="18" charset="0"/>
              </a:rPr>
              <a:t>proportionate</a:t>
            </a:r>
            <a:r>
              <a:rPr lang="en-US" sz="2000" dirty="0">
                <a:latin typeface="Times New Roman" pitchFamily="18" charset="0"/>
                <a:cs typeface="Times New Roman" pitchFamily="18" charset="0"/>
              </a:rPr>
              <a:t> share of the </a:t>
            </a:r>
            <a:r>
              <a:rPr lang="en-US" sz="2000" strike="sngStrike" dirty="0">
                <a:latin typeface="Times New Roman" pitchFamily="18" charset="0"/>
                <a:cs typeface="Times New Roman" pitchFamily="18" charset="0"/>
              </a:rPr>
              <a:t>whole</a:t>
            </a:r>
            <a:r>
              <a:rPr lang="en-US" sz="2000" dirty="0">
                <a:latin typeface="Times New Roman" pitchFamily="18" charset="0"/>
                <a:cs typeface="Times New Roman" pitchFamily="18" charset="0"/>
              </a:rPr>
              <a:t> property, it is the duty of the property appraiser to </a:t>
            </a:r>
            <a:r>
              <a:rPr lang="en-US" sz="2000" u="sng" dirty="0">
                <a:latin typeface="Times New Roman" pitchFamily="18" charset="0"/>
                <a:cs typeface="Times New Roman" pitchFamily="18" charset="0"/>
              </a:rPr>
              <a:t>calculate</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figure</a:t>
            </a:r>
            <a:r>
              <a:rPr lang="en-US" sz="2000" dirty="0">
                <a:latin typeface="Times New Roman" pitchFamily="18" charset="0"/>
                <a:cs typeface="Times New Roman" pitchFamily="18" charset="0"/>
              </a:rPr>
              <a:t> the amount of the assessment on that portion </a:t>
            </a:r>
            <a:r>
              <a:rPr lang="en-US" sz="2000" strike="sngStrike" dirty="0">
                <a:latin typeface="Times New Roman" pitchFamily="18" charset="0"/>
                <a:cs typeface="Times New Roman" pitchFamily="18" charset="0"/>
              </a:rPr>
              <a:t>of the whole</a:t>
            </a:r>
            <a:r>
              <a:rPr lang="en-US" sz="2000" dirty="0">
                <a:latin typeface="Times New Roman" pitchFamily="18" charset="0"/>
                <a:cs typeface="Times New Roman" pitchFamily="18" charset="0"/>
              </a:rPr>
              <a:t>. However, the request for a split or cutout </a:t>
            </a:r>
            <a:r>
              <a:rPr lang="en-US" sz="2000" u="sng" dirty="0">
                <a:latin typeface="Times New Roman" pitchFamily="18" charset="0"/>
                <a:cs typeface="Times New Roman" pitchFamily="18" charset="0"/>
              </a:rPr>
              <a:t>must begin</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shall initiate</a:t>
            </a:r>
            <a:r>
              <a:rPr lang="en-US" sz="2000" dirty="0">
                <a:latin typeface="Times New Roman" pitchFamily="18" charset="0"/>
                <a:cs typeface="Times New Roman" pitchFamily="18" charset="0"/>
              </a:rPr>
              <a:t> with the tax collector. The owner may request </a:t>
            </a:r>
            <a:r>
              <a:rPr lang="en-US" sz="2000" u="sng" dirty="0">
                <a:latin typeface="Times New Roman" pitchFamily="18" charset="0"/>
                <a:cs typeface="Times New Roman" pitchFamily="18" charset="0"/>
              </a:rPr>
              <a:t>an assessment on property to be split or cutout of a larger parcel</a:t>
            </a:r>
            <a:r>
              <a:rPr lang="en-US" sz="2000" dirty="0">
                <a:latin typeface="Times New Roman" pitchFamily="18" charset="0"/>
                <a:cs typeface="Times New Roman" pitchFamily="18" charset="0"/>
              </a:rPr>
              <a:t> at any time from November 1, or as soon </a:t>
            </a:r>
            <a:r>
              <a:rPr lang="en-US" sz="2000" strike="sngStrike" dirty="0">
                <a:latin typeface="Times New Roman" pitchFamily="18" charset="0"/>
                <a:cs typeface="Times New Roman" pitchFamily="18" charset="0"/>
              </a:rPr>
              <a:t>thereafter</a:t>
            </a:r>
            <a:r>
              <a:rPr lang="en-US" sz="2000" dirty="0">
                <a:latin typeface="Times New Roman" pitchFamily="18" charset="0"/>
                <a:cs typeface="Times New Roman" pitchFamily="18" charset="0"/>
              </a:rPr>
              <a:t> as the </a:t>
            </a:r>
            <a:r>
              <a:rPr lang="en-US" sz="2000" u="sng" dirty="0">
                <a:latin typeface="Times New Roman" pitchFamily="18" charset="0"/>
                <a:cs typeface="Times New Roman" pitchFamily="18" charset="0"/>
              </a:rPr>
              <a:t>tax collector receives</a:t>
            </a:r>
            <a:r>
              <a:rPr lang="en-US" sz="2000" dirty="0">
                <a:latin typeface="Times New Roman" pitchFamily="18" charset="0"/>
                <a:cs typeface="Times New Roman" pitchFamily="18" charset="0"/>
              </a:rPr>
              <a:t> the tax roll </a:t>
            </a:r>
            <a:r>
              <a:rPr lang="en-US" sz="2000" strike="sngStrike" dirty="0">
                <a:latin typeface="Times New Roman" pitchFamily="18" charset="0"/>
                <a:cs typeface="Times New Roman" pitchFamily="18" charset="0"/>
              </a:rPr>
              <a:t>comes into the hands of the tax collector</a:t>
            </a:r>
            <a:r>
              <a:rPr lang="en-US" sz="2000" u="sng" dirty="0">
                <a:latin typeface="Times New Roman" pitchFamily="18" charset="0"/>
                <a:cs typeface="Times New Roman" pitchFamily="18" charset="0"/>
              </a:rPr>
              <a: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and</a:t>
            </a:r>
            <a:r>
              <a:rPr lang="en-US" sz="2000" dirty="0">
                <a:latin typeface="Times New Roman" pitchFamily="18" charset="0"/>
                <a:cs typeface="Times New Roman" pitchFamily="18" charset="0"/>
              </a:rPr>
              <a:t> up until 15 days before the tax certificate sale</a:t>
            </a:r>
            <a:r>
              <a:rPr lang="en-US" sz="2000" strike="sngStrike" dirty="0">
                <a:latin typeface="Times New Roman" pitchFamily="18" charset="0"/>
                <a:cs typeface="Times New Roman" pitchFamily="18" charset="0"/>
              </a:rPr>
              <a:t>, an assessment on property to be split or cutout of a larger parcel</a:t>
            </a:r>
            <a:r>
              <a:rPr lang="en-US" sz="2000" dirty="0">
                <a:latin typeface="Times New Roman" pitchFamily="18" charset="0"/>
                <a:cs typeface="Times New Roman" pitchFamily="18" charset="0"/>
              </a:rPr>
              <a:t>.</a:t>
            </a:r>
          </a:p>
        </p:txBody>
      </p:sp>
    </p:spTree>
    <p:extLst>
      <p:ext uri="{BB962C8B-B14F-4D97-AF65-F5344CB8AC3E}">
        <p14:creationId xmlns:p14="http://schemas.microsoft.com/office/powerpoint/2010/main" val="64591366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09560" y="1231037"/>
            <a:ext cx="7680491" cy="5493812"/>
          </a:xfrm>
          <a:prstGeom prst="rect">
            <a:avLst/>
          </a:prstGeom>
          <a:solidFill>
            <a:schemeClr val="bg1"/>
          </a:solidFill>
        </p:spPr>
        <p:txBody>
          <a:bodyPr wrap="square" rtlCol="0">
            <a:spAutoFit/>
          </a:bodyPr>
          <a:lstStyle/>
          <a:p>
            <a:pPr>
              <a:lnSpc>
                <a:spcPct val="150000"/>
              </a:lnSpc>
            </a:pPr>
            <a:r>
              <a:rPr lang="en-US" strike="sngStrike" dirty="0">
                <a:latin typeface="Times New Roman" pitchFamily="18" charset="0"/>
                <a:cs typeface="Times New Roman" pitchFamily="18" charset="0"/>
              </a:rPr>
              <a:t>It shall not be necessary for the property appraiser to furnish hard copies of the tax roll to any officer or taxing authority if copies of the tax roll are available on either microfilm or microfiche unless the officer or taxing authority does not have the necessary equipment or machinery to review microfilm or microfiche copies of the tax roll and to purchase such items would cause an unnecessary hardship on the officer or taxing authority. In such case, the property appraiser shall print a hard copy of the tax roll at the request of the officer or taxing authority. If the property appraiser intends to print the tax roll on microfilm or microfiche and no hard copies will be printed, then he or she shall notify the officer or taxing authority. For purposes of this rule, microfilm and microfiche includes storage in digital electronic format.</a:t>
            </a:r>
            <a:r>
              <a:rPr lang="en-US" dirty="0">
                <a:latin typeface="Times New Roman" pitchFamily="18" charset="0"/>
                <a:cs typeface="Times New Roman" pitchFamily="18" charset="0"/>
              </a:rPr>
              <a:t> The clerk </a:t>
            </a:r>
            <a:r>
              <a:rPr lang="en-US" u="sng" dirty="0">
                <a:latin typeface="Times New Roman" pitchFamily="18" charset="0"/>
                <a:cs typeface="Times New Roman" pitchFamily="18" charset="0"/>
              </a:rPr>
              <a:t>must</a:t>
            </a:r>
            <a:r>
              <a:rPr lang="en-US" dirty="0">
                <a:latin typeface="Times New Roman" pitchFamily="18" charset="0"/>
                <a:cs typeface="Times New Roman" pitchFamily="18" charset="0"/>
              </a:rPr>
              <a:t> </a:t>
            </a:r>
            <a:r>
              <a:rPr lang="en-US" strike="sngStrike" dirty="0">
                <a:latin typeface="Times New Roman" pitchFamily="18" charset="0"/>
                <a:cs typeface="Times New Roman" pitchFamily="18" charset="0"/>
              </a:rPr>
              <a:t>of the court shall</a:t>
            </a:r>
            <a:r>
              <a:rPr lang="en-US" dirty="0">
                <a:latin typeface="Times New Roman" pitchFamily="18" charset="0"/>
                <a:cs typeface="Times New Roman" pitchFamily="18" charset="0"/>
              </a:rPr>
              <a:t> accept </a:t>
            </a:r>
            <a:r>
              <a:rPr lang="en-US" u="sng" dirty="0">
                <a:latin typeface="Times New Roman" pitchFamily="18" charset="0"/>
                <a:cs typeface="Times New Roman" pitchFamily="18" charset="0"/>
              </a:rPr>
              <a:t>the</a:t>
            </a:r>
            <a:r>
              <a:rPr lang="en-US" dirty="0">
                <a:latin typeface="Times New Roman" pitchFamily="18" charset="0"/>
                <a:cs typeface="Times New Roman" pitchFamily="18" charset="0"/>
              </a:rPr>
              <a:t> </a:t>
            </a:r>
            <a:r>
              <a:rPr lang="en-US" strike="sngStrike" dirty="0">
                <a:latin typeface="Times New Roman" pitchFamily="18" charset="0"/>
                <a:cs typeface="Times New Roman" pitchFamily="18" charset="0"/>
              </a:rPr>
              <a:t>whatever</a:t>
            </a:r>
            <a:r>
              <a:rPr lang="en-US" dirty="0">
                <a:latin typeface="Times New Roman" pitchFamily="18" charset="0"/>
                <a:cs typeface="Times New Roman" pitchFamily="18" charset="0"/>
              </a:rPr>
              <a:t> copy of the tax roll </a:t>
            </a:r>
            <a:r>
              <a:rPr lang="en-US" u="sng" dirty="0">
                <a:latin typeface="Times New Roman" pitchFamily="18" charset="0"/>
                <a:cs typeface="Times New Roman" pitchFamily="18" charset="0"/>
              </a:rPr>
              <a:t>that</a:t>
            </a:r>
            <a:r>
              <a:rPr lang="en-US" dirty="0">
                <a:latin typeface="Times New Roman" pitchFamily="18" charset="0"/>
                <a:cs typeface="Times New Roman" pitchFamily="18" charset="0"/>
              </a:rPr>
              <a:t> </a:t>
            </a:r>
            <a:r>
              <a:rPr lang="en-US" strike="sngStrike" dirty="0">
                <a:latin typeface="Times New Roman" pitchFamily="18" charset="0"/>
                <a:cs typeface="Times New Roman" pitchFamily="18" charset="0"/>
              </a:rPr>
              <a:t>is certified by</a:t>
            </a:r>
            <a:r>
              <a:rPr lang="en-US" dirty="0">
                <a:latin typeface="Times New Roman" pitchFamily="18" charset="0"/>
                <a:cs typeface="Times New Roman" pitchFamily="18" charset="0"/>
              </a:rPr>
              <a:t> the property appraiser </a:t>
            </a:r>
            <a:r>
              <a:rPr lang="en-US" u="sng" dirty="0">
                <a:latin typeface="Times New Roman" pitchFamily="18" charset="0"/>
                <a:cs typeface="Times New Roman" pitchFamily="18" charset="0"/>
              </a:rPr>
              <a:t>certifies</a:t>
            </a:r>
            <a:r>
              <a:rPr lang="en-US" dirty="0">
                <a:latin typeface="Times New Roman" pitchFamily="18" charset="0"/>
                <a:cs typeface="Times New Roman" pitchFamily="18" charset="0"/>
              </a:rPr>
              <a:t> to the tax collector.</a:t>
            </a:r>
          </a:p>
        </p:txBody>
      </p:sp>
    </p:spTree>
    <p:extLst>
      <p:ext uri="{BB962C8B-B14F-4D97-AF65-F5344CB8AC3E}">
        <p14:creationId xmlns:p14="http://schemas.microsoft.com/office/powerpoint/2010/main" val="11798366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b="1" dirty="0">
                <a:effectLst>
                  <a:outerShdw blurRad="38100" dist="38100" dir="2700000" algn="tl">
                    <a:srgbClr val="000000">
                      <a:alpha val="43137"/>
                    </a:srgbClr>
                  </a:outerShdw>
                </a:effectLst>
              </a:rPr>
              <a:t>STATUTORY RULEMAKING </a:t>
            </a:r>
            <a:r>
              <a:rPr lang="en-US" b="1" dirty="0" smtClean="0">
                <a:effectLst>
                  <a:outerShdw blurRad="38100" dist="38100" dir="2700000" algn="tl">
                    <a:srgbClr val="000000">
                      <a:alpha val="43137"/>
                    </a:srgbClr>
                  </a:outerShdw>
                </a:effectLst>
              </a:rPr>
              <a:t>PROCESS</a:t>
            </a:r>
            <a:endParaRPr lang="en-US" dirty="0">
              <a:effectLst>
                <a:outerShdw blurRad="38100" dist="38100" dir="2700000" algn="tl">
                  <a:srgbClr val="000000">
                    <a:alpha val="43137"/>
                  </a:srgbClr>
                </a:outerShdw>
              </a:effectLst>
            </a:endParaRPr>
          </a:p>
        </p:txBody>
      </p:sp>
      <p:sp>
        <p:nvSpPr>
          <p:cNvPr id="3" name="Rectangle 2"/>
          <p:cNvSpPr/>
          <p:nvPr/>
        </p:nvSpPr>
        <p:spPr>
          <a:xfrm>
            <a:off x="829901" y="1646222"/>
            <a:ext cx="7696200" cy="830997"/>
          </a:xfrm>
          <a:prstGeom prst="rect">
            <a:avLst/>
          </a:prstGeom>
          <a:solidFill>
            <a:schemeClr val="accent1">
              <a:lumMod val="50000"/>
            </a:schemeClr>
          </a:solidFill>
        </p:spPr>
        <p:txBody>
          <a:bodyPr wrap="square">
            <a:spAutoFit/>
          </a:bodyPr>
          <a:lstStyle/>
          <a:p>
            <a:pPr algn="ctr"/>
            <a:r>
              <a:rPr lang="en-US" sz="2400" b="1" dirty="0" smtClean="0">
                <a:latin typeface="+mj-lt"/>
              </a:rPr>
              <a:t>Substantive requirements</a:t>
            </a:r>
          </a:p>
          <a:p>
            <a:pPr>
              <a:tabLst>
                <a:tab pos="461963" algn="l"/>
              </a:tabLst>
            </a:pPr>
            <a:r>
              <a:rPr lang="en-US" sz="2400" dirty="0" smtClean="0">
                <a:latin typeface="+mj-lt"/>
              </a:rPr>
              <a:t>	</a:t>
            </a:r>
            <a:endParaRPr lang="en-US" sz="2400" dirty="0">
              <a:latin typeface="+mj-lt"/>
            </a:endParaRPr>
          </a:p>
        </p:txBody>
      </p:sp>
      <p:graphicFrame>
        <p:nvGraphicFramePr>
          <p:cNvPr id="5" name="Diagram 4"/>
          <p:cNvGraphicFramePr/>
          <p:nvPr>
            <p:extLst>
              <p:ext uri="{D42A27DB-BD31-4B8C-83A1-F6EECF244321}">
                <p14:modId xmlns:p14="http://schemas.microsoft.com/office/powerpoint/2010/main" val="3616812784"/>
              </p:ext>
            </p:extLst>
          </p:nvPr>
        </p:nvGraphicFramePr>
        <p:xfrm>
          <a:off x="1143000" y="2091898"/>
          <a:ext cx="6477000" cy="393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609434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1880451"/>
          </a:xfrm>
          <a:prstGeom prst="rect">
            <a:avLst/>
          </a:prstGeom>
          <a:solidFill>
            <a:schemeClr val="bg1"/>
          </a:solidFill>
        </p:spPr>
        <p:txBody>
          <a:bodyPr wrap="square" rtlCol="0">
            <a:spAutoFit/>
          </a:bodyPr>
          <a:lstStyle/>
          <a:p>
            <a:pPr>
              <a:lnSpc>
                <a:spcPct val="150000"/>
              </a:lnSpc>
            </a:pPr>
            <a:r>
              <a:rPr lang="en-US" sz="2000" u="sng" dirty="0">
                <a:latin typeface="Times New Roman" pitchFamily="18" charset="0"/>
                <a:cs typeface="Times New Roman" pitchFamily="18" charset="0"/>
              </a:rPr>
              <a:t>(c) If there is no other millage figure available, the</a:t>
            </a:r>
            <a:r>
              <a:rPr lang="en-US" sz="2000" dirty="0">
                <a:latin typeface="Times New Roman" pitchFamily="18" charset="0"/>
                <a:cs typeface="Times New Roman" pitchFamily="18" charset="0"/>
              </a:rPr>
              <a:t> </a:t>
            </a:r>
            <a:r>
              <a:rPr lang="en-US" sz="2000" strike="sngStrike" dirty="0" err="1">
                <a:latin typeface="Times New Roman" pitchFamily="18" charset="0"/>
                <a:cs typeface="Times New Roman" pitchFamily="18" charset="0"/>
              </a:rPr>
              <a:t>The</a:t>
            </a:r>
            <a:r>
              <a:rPr lang="en-US" sz="2000" dirty="0">
                <a:latin typeface="Times New Roman" pitchFamily="18" charset="0"/>
                <a:cs typeface="Times New Roman" pitchFamily="18" charset="0"/>
              </a:rPr>
              <a:t> millage used in the calculation for the </a:t>
            </a:r>
            <a:r>
              <a:rPr lang="en-US" sz="2000" u="sng" dirty="0">
                <a:latin typeface="Times New Roman" pitchFamily="18" charset="0"/>
                <a:cs typeface="Times New Roman" pitchFamily="18" charset="0"/>
              </a:rPr>
              <a:t>previous</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past immediate</a:t>
            </a:r>
            <a:r>
              <a:rPr lang="en-US" sz="2000" dirty="0">
                <a:latin typeface="Times New Roman" pitchFamily="18" charset="0"/>
                <a:cs typeface="Times New Roman" pitchFamily="18" charset="0"/>
              </a:rPr>
              <a:t> tax year </a:t>
            </a:r>
            <a:r>
              <a:rPr lang="en-US" sz="2000" u="sng" dirty="0">
                <a:latin typeface="Times New Roman" pitchFamily="18" charset="0"/>
                <a:cs typeface="Times New Roman" pitchFamily="18" charset="0"/>
              </a:rPr>
              <a:t>must</a:t>
            </a:r>
            <a:r>
              <a:rPr lang="en-US" sz="2000" dirty="0">
                <a:latin typeface="Times New Roman" pitchFamily="18" charset="0"/>
                <a:cs typeface="Times New Roman" pitchFamily="18" charset="0"/>
              </a:rPr>
              <a:t> </a:t>
            </a:r>
            <a:r>
              <a:rPr lang="en-US" sz="2000" strike="sngStrike" dirty="0">
                <a:latin typeface="Times New Roman" pitchFamily="18" charset="0"/>
                <a:cs typeface="Times New Roman" pitchFamily="18" charset="0"/>
              </a:rPr>
              <a:t>shall</a:t>
            </a:r>
            <a:r>
              <a:rPr lang="en-US" sz="2000" dirty="0">
                <a:latin typeface="Times New Roman" pitchFamily="18" charset="0"/>
                <a:cs typeface="Times New Roman" pitchFamily="18" charset="0"/>
              </a:rPr>
              <a:t> be used to compute the prorated taxes </a:t>
            </a:r>
            <a:r>
              <a:rPr lang="en-US" sz="2000" strike="sngStrike" dirty="0">
                <a:latin typeface="Times New Roman" pitchFamily="18" charset="0"/>
                <a:cs typeface="Times New Roman" pitchFamily="18" charset="0"/>
              </a:rPr>
              <a:t>if there is no other millage figure available</a:t>
            </a:r>
            <a:r>
              <a:rPr lang="en-US" sz="2000" dirty="0">
                <a:latin typeface="Times New Roman" pitchFamily="18" charset="0"/>
                <a:cs typeface="Times New Roman" pitchFamily="18" charset="0"/>
              </a:rPr>
              <a:t>.</a:t>
            </a:r>
          </a:p>
        </p:txBody>
      </p:sp>
    </p:spTree>
    <p:extLst>
      <p:ext uri="{BB962C8B-B14F-4D97-AF65-F5344CB8AC3E}">
        <p14:creationId xmlns:p14="http://schemas.microsoft.com/office/powerpoint/2010/main" val="368369609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smtClean="0">
                <a:effectLst>
                  <a:outerShdw blurRad="38100" dist="38100" dir="2700000" algn="tl">
                    <a:srgbClr val="000000">
                      <a:alpha val="43137"/>
                    </a:srgbClr>
                  </a:outerShdw>
                </a:effectLst>
              </a:rPr>
              <a:t>EXAMPLES</a:t>
            </a:r>
            <a:endParaRPr lang="en-US" dirty="0">
              <a:effectLst>
                <a:outerShdw blurRad="38100" dist="38100" dir="2700000" algn="tl">
                  <a:srgbClr val="000000">
                    <a:alpha val="43137"/>
                  </a:srgbClr>
                </a:outerShdw>
              </a:effectLst>
            </a:endParaRPr>
          </a:p>
        </p:txBody>
      </p:sp>
      <p:sp>
        <p:nvSpPr>
          <p:cNvPr id="5" name="TextBox 4"/>
          <p:cNvSpPr txBox="1"/>
          <p:nvPr/>
        </p:nvSpPr>
        <p:spPr>
          <a:xfrm>
            <a:off x="731754" y="1600200"/>
            <a:ext cx="7680491" cy="2223942"/>
          </a:xfrm>
          <a:prstGeom prst="rect">
            <a:avLst/>
          </a:prstGeom>
          <a:solidFill>
            <a:schemeClr val="bg1"/>
          </a:solidFill>
        </p:spPr>
        <p:txBody>
          <a:bodyPr wrap="square" rtlCol="0">
            <a:spAutoFit/>
          </a:bodyPr>
          <a:lstStyle/>
          <a:p>
            <a:pPr lvl="0" indent="228600">
              <a:lnSpc>
                <a:spcPct val="200000"/>
              </a:lnSpc>
            </a:pPr>
            <a:r>
              <a:rPr lang="en-US" dirty="0">
                <a:solidFill>
                  <a:prstClr val="black"/>
                </a:solidFill>
                <a:latin typeface="Times New Roman"/>
                <a:ea typeface="SimSun"/>
              </a:rPr>
              <a:t>All property owners are </a:t>
            </a:r>
            <a:r>
              <a:rPr lang="en-US" u="sng" dirty="0">
                <a:solidFill>
                  <a:prstClr val="black"/>
                </a:solidFill>
                <a:latin typeface="Times New Roman"/>
                <a:ea typeface="SimSun"/>
              </a:rPr>
              <a:t>responsible for knowing</a:t>
            </a:r>
            <a:r>
              <a:rPr lang="en-US" dirty="0">
                <a:solidFill>
                  <a:prstClr val="black"/>
                </a:solidFill>
                <a:latin typeface="Times New Roman"/>
                <a:ea typeface="SimSun"/>
              </a:rPr>
              <a:t> </a:t>
            </a:r>
            <a:r>
              <a:rPr lang="en-US" strike="sngStrike" dirty="0">
                <a:solidFill>
                  <a:prstClr val="black"/>
                </a:solidFill>
                <a:latin typeface="Times New Roman"/>
                <a:ea typeface="SimSun"/>
              </a:rPr>
              <a:t>held to know</a:t>
            </a:r>
            <a:r>
              <a:rPr lang="en-US" dirty="0">
                <a:solidFill>
                  <a:prstClr val="black"/>
                </a:solidFill>
                <a:latin typeface="Times New Roman"/>
                <a:ea typeface="SimSun"/>
              </a:rPr>
              <a:t> that taxes are due and payable annually. </a:t>
            </a:r>
            <a:r>
              <a:rPr lang="en-US" u="sng" dirty="0">
                <a:solidFill>
                  <a:prstClr val="black"/>
                </a:solidFill>
                <a:latin typeface="Times New Roman"/>
                <a:ea typeface="SimSun"/>
              </a:rPr>
              <a:t>It is the property owner’s responsibility to know the</a:t>
            </a:r>
            <a:r>
              <a:rPr lang="en-US" dirty="0">
                <a:solidFill>
                  <a:prstClr val="black"/>
                </a:solidFill>
                <a:latin typeface="Times New Roman"/>
                <a:ea typeface="SimSun"/>
              </a:rPr>
              <a:t> </a:t>
            </a:r>
            <a:r>
              <a:rPr lang="en-US" strike="sngStrike" dirty="0">
                <a:solidFill>
                  <a:prstClr val="black"/>
                </a:solidFill>
                <a:latin typeface="Times New Roman"/>
                <a:ea typeface="SimSun"/>
              </a:rPr>
              <a:t>They are charged with the duty of ascertaining</a:t>
            </a:r>
            <a:r>
              <a:rPr lang="en-US" dirty="0">
                <a:solidFill>
                  <a:prstClr val="black"/>
                </a:solidFill>
                <a:latin typeface="Times New Roman"/>
                <a:ea typeface="SimSun"/>
              </a:rPr>
              <a:t> amount of current and delinquent taxes </a:t>
            </a:r>
            <a:r>
              <a:rPr lang="en-US" strike="sngStrike" dirty="0">
                <a:solidFill>
                  <a:prstClr val="black"/>
                </a:solidFill>
                <a:latin typeface="Times New Roman"/>
                <a:ea typeface="SimSun"/>
              </a:rPr>
              <a:t>due</a:t>
            </a:r>
            <a:r>
              <a:rPr lang="en-US" dirty="0">
                <a:solidFill>
                  <a:prstClr val="black"/>
                </a:solidFill>
                <a:latin typeface="Times New Roman"/>
                <a:ea typeface="SimSun"/>
              </a:rPr>
              <a:t>.</a:t>
            </a:r>
          </a:p>
        </p:txBody>
      </p:sp>
    </p:spTree>
    <p:extLst>
      <p:ext uri="{BB962C8B-B14F-4D97-AF65-F5344CB8AC3E}">
        <p14:creationId xmlns:p14="http://schemas.microsoft.com/office/powerpoint/2010/main" val="324059486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Autofit/>
          </a:bodyPr>
          <a:lstStyle/>
          <a:p>
            <a:r>
              <a:rPr lang="en-US" dirty="0" smtClean="0">
                <a:effectLst>
                  <a:outerShdw blurRad="38100" dist="38100" dir="2700000" algn="tl">
                    <a:srgbClr val="000000">
                      <a:alpha val="43137"/>
                    </a:srgbClr>
                  </a:outerShdw>
                </a:effectLst>
              </a:rPr>
              <a:t>CHAPTER 12D-13’s JOURNEY</a:t>
            </a: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p:txBody>
          <a:bodyPr>
            <a:normAutofit/>
          </a:bodyPr>
          <a:lstStyle/>
          <a:p>
            <a:pPr marL="0" indent="0">
              <a:buNone/>
            </a:pPr>
            <a:endParaRPr lang="en-US" sz="2400" b="1" dirty="0" smtClean="0">
              <a:latin typeface="+mj-lt"/>
            </a:endParaRPr>
          </a:p>
          <a:p>
            <a:pPr marL="0" indent="0">
              <a:buNone/>
            </a:pPr>
            <a:endParaRPr lang="en-US" sz="2400" b="1" dirty="0">
              <a:latin typeface="+mj-lt"/>
            </a:endParaRPr>
          </a:p>
        </p:txBody>
      </p:sp>
      <p:graphicFrame>
        <p:nvGraphicFramePr>
          <p:cNvPr id="4" name="Diagram 3"/>
          <p:cNvGraphicFramePr/>
          <p:nvPr>
            <p:extLst>
              <p:ext uri="{D42A27DB-BD31-4B8C-83A1-F6EECF244321}">
                <p14:modId xmlns:p14="http://schemas.microsoft.com/office/powerpoint/2010/main" val="2639917109"/>
              </p:ext>
            </p:extLst>
          </p:nvPr>
        </p:nvGraphicFramePr>
        <p:xfrm>
          <a:off x="381000" y="1752600"/>
          <a:ext cx="8610600" cy="4495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09700361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accent1">
              <a:lumMod val="50000"/>
            </a:schemeClr>
          </a:solidFill>
        </p:spPr>
        <p:txBody>
          <a:bodyPr>
            <a:noAutofit/>
          </a:bodyPr>
          <a:lstStyle/>
          <a:p>
            <a:r>
              <a:rPr lang="en-US" dirty="0" smtClean="0">
                <a:effectLst>
                  <a:outerShdw blurRad="38100" dist="38100" dir="2700000" algn="tl">
                    <a:srgbClr val="000000">
                      <a:alpha val="43137"/>
                    </a:srgbClr>
                  </a:outerShdw>
                </a:effectLst>
              </a:rPr>
              <a:t>CHAPTER 12D-13’s JOURNEY</a:t>
            </a:r>
            <a:endParaRPr lang="en-US" dirty="0">
              <a:effectLst>
                <a:outerShdw blurRad="38100" dist="38100" dir="2700000" algn="tl">
                  <a:srgbClr val="000000">
                    <a:alpha val="43137"/>
                  </a:srgbClr>
                </a:outerShdw>
              </a:effectLst>
            </a:endParaRPr>
          </a:p>
        </p:txBody>
      </p:sp>
      <p:graphicFrame>
        <p:nvGraphicFramePr>
          <p:cNvPr id="4" name="Diagram 3"/>
          <p:cNvGraphicFramePr/>
          <p:nvPr>
            <p:extLst>
              <p:ext uri="{D42A27DB-BD31-4B8C-83A1-F6EECF244321}">
                <p14:modId xmlns:p14="http://schemas.microsoft.com/office/powerpoint/2010/main" val="2586558936"/>
              </p:ext>
            </p:extLst>
          </p:nvPr>
        </p:nvGraphicFramePr>
        <p:xfrm>
          <a:off x="609600" y="1676400"/>
          <a:ext cx="7848600" cy="36576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extBox 5"/>
          <p:cNvSpPr txBox="1"/>
          <p:nvPr/>
        </p:nvSpPr>
        <p:spPr>
          <a:xfrm>
            <a:off x="1066800" y="5355704"/>
            <a:ext cx="7290303" cy="584775"/>
          </a:xfrm>
          <a:prstGeom prst="rect">
            <a:avLst/>
          </a:prstGeom>
          <a:solidFill>
            <a:schemeClr val="accent1">
              <a:lumMod val="50000"/>
            </a:schemeClr>
          </a:solidFill>
        </p:spPr>
        <p:txBody>
          <a:bodyPr wrap="square" rtlCol="0">
            <a:spAutoFit/>
          </a:bodyPr>
          <a:lstStyle/>
          <a:p>
            <a:pPr algn="ctr"/>
            <a:r>
              <a:rPr lang="en-US" sz="3200" b="1" i="1" dirty="0" smtClean="0">
                <a:effectLst>
                  <a:outerShdw blurRad="38100" dist="38100" dir="2700000" algn="tl">
                    <a:srgbClr val="000000">
                      <a:alpha val="43137"/>
                    </a:srgbClr>
                  </a:outerShdw>
                </a:effectLst>
                <a:latin typeface="+mj-lt"/>
              </a:rPr>
              <a:t>And, the Journey Continues…</a:t>
            </a:r>
            <a:endParaRPr lang="en-US" sz="3200" b="1" i="1" dirty="0">
              <a:effectLst>
                <a:outerShdw blurRad="38100" dist="38100" dir="2700000" algn="tl">
                  <a:srgbClr val="000000">
                    <a:alpha val="43137"/>
                  </a:srgbClr>
                </a:outerShdw>
              </a:effectLst>
              <a:latin typeface="+mj-lt"/>
            </a:endParaRPr>
          </a:p>
        </p:txBody>
      </p:sp>
    </p:spTree>
    <p:extLst>
      <p:ext uri="{BB962C8B-B14F-4D97-AF65-F5344CB8AC3E}">
        <p14:creationId xmlns:p14="http://schemas.microsoft.com/office/powerpoint/2010/main" val="10745349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1676400"/>
            <a:ext cx="7696200" cy="1200329"/>
          </a:xfrm>
          <a:prstGeom prst="rect">
            <a:avLst/>
          </a:prstGeom>
        </p:spPr>
        <p:txBody>
          <a:bodyPr wrap="square">
            <a:spAutoFit/>
          </a:bodyPr>
          <a:lstStyle/>
          <a:p>
            <a:endParaRPr lang="en-US" sz="2400" b="1" dirty="0" smtClean="0">
              <a:latin typeface="+mj-lt"/>
            </a:endParaRPr>
          </a:p>
          <a:p>
            <a:endParaRPr lang="en-US" sz="2400" b="1" dirty="0" smtClean="0">
              <a:latin typeface="+mj-lt"/>
            </a:endParaRPr>
          </a:p>
          <a:p>
            <a:pPr>
              <a:tabLst>
                <a:tab pos="461963" algn="l"/>
              </a:tabLst>
            </a:pPr>
            <a:r>
              <a:rPr lang="en-US" sz="2400" dirty="0" smtClean="0">
                <a:latin typeface="+mj-lt"/>
              </a:rPr>
              <a:t>	</a:t>
            </a:r>
            <a:endParaRPr lang="en-US" sz="2400" dirty="0">
              <a:latin typeface="+mj-lt"/>
            </a:endParaRPr>
          </a:p>
        </p:txBody>
      </p:sp>
      <p:sp>
        <p:nvSpPr>
          <p:cNvPr id="5" name="Title 4"/>
          <p:cNvSpPr>
            <a:spLocks noGrp="1"/>
          </p:cNvSpPr>
          <p:nvPr>
            <p:ph type="title"/>
          </p:nvPr>
        </p:nvSpPr>
        <p:spPr>
          <a:solidFill>
            <a:schemeClr val="accent1">
              <a:lumMod val="50000"/>
            </a:schemeClr>
          </a:solidFill>
        </p:spPr>
        <p:txBody>
          <a:bodyPr>
            <a:noAutofit/>
          </a:bodyPr>
          <a:lstStyle/>
          <a:p>
            <a:r>
              <a:rPr lang="en-US" b="1" dirty="0">
                <a:effectLst>
                  <a:outerShdw blurRad="38100" dist="38100" dir="2700000" algn="tl">
                    <a:srgbClr val="000000">
                      <a:alpha val="43137"/>
                    </a:srgbClr>
                  </a:outerShdw>
                </a:effectLst>
              </a:rPr>
              <a:t>STATUTORY RULEMAKING PROCESS</a:t>
            </a:r>
            <a:endParaRPr lang="en-US" dirty="0"/>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1249" y="1676400"/>
            <a:ext cx="7694613" cy="10351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aphicFrame>
        <p:nvGraphicFramePr>
          <p:cNvPr id="4" name="Diagram 3"/>
          <p:cNvGraphicFramePr/>
          <p:nvPr>
            <p:extLst>
              <p:ext uri="{D42A27DB-BD31-4B8C-83A1-F6EECF244321}">
                <p14:modId xmlns:p14="http://schemas.microsoft.com/office/powerpoint/2010/main" val="1682936467"/>
              </p:ext>
            </p:extLst>
          </p:nvPr>
        </p:nvGraphicFramePr>
        <p:xfrm>
          <a:off x="1447800" y="2491966"/>
          <a:ext cx="6096000" cy="3937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89303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a:effectLst>
                  <a:outerShdw blurRad="38100" dist="38100" dir="2700000" algn="tl">
                    <a:srgbClr val="000000">
                      <a:alpha val="43137"/>
                    </a:srgbClr>
                  </a:outerShdw>
                </a:effectLst>
              </a:rPr>
              <a:t>STATUTORY RULEMAKING PROCESS</a:t>
            </a:r>
            <a:endParaRPr lang="en-US" i="1" dirty="0">
              <a:effectLst>
                <a:outerShdw blurRad="38100" dist="38100" dir="2700000" algn="tl">
                  <a:srgbClr val="000000">
                    <a:alpha val="43137"/>
                  </a:srgbClr>
                </a:outerShdw>
              </a:effectLst>
            </a:endParaRPr>
          </a:p>
        </p:txBody>
      </p:sp>
      <p:sp>
        <p:nvSpPr>
          <p:cNvPr id="4" name="TextBox 3"/>
          <p:cNvSpPr txBox="1"/>
          <p:nvPr/>
        </p:nvSpPr>
        <p:spPr>
          <a:xfrm>
            <a:off x="1066800" y="1752600"/>
            <a:ext cx="6781800" cy="892552"/>
          </a:xfrm>
          <a:prstGeom prst="rect">
            <a:avLst/>
          </a:prstGeom>
          <a:solidFill>
            <a:schemeClr val="accent1">
              <a:lumMod val="50000"/>
            </a:schemeClr>
          </a:solidFill>
        </p:spPr>
        <p:txBody>
          <a:bodyPr wrap="square" rtlCol="0">
            <a:spAutoFit/>
          </a:bodyPr>
          <a:lstStyle/>
          <a:p>
            <a:pPr algn="ctr"/>
            <a:r>
              <a:rPr lang="en-US" sz="2800" dirty="0" smtClean="0">
                <a:latin typeface="+mj-lt"/>
              </a:rPr>
              <a:t>Due Process Requirements </a:t>
            </a:r>
          </a:p>
          <a:p>
            <a:pPr algn="ctr"/>
            <a:r>
              <a:rPr lang="en-US" sz="2400" dirty="0" smtClean="0">
                <a:latin typeface="+mj-lt"/>
              </a:rPr>
              <a:t>5</a:t>
            </a:r>
            <a:r>
              <a:rPr lang="en-US" sz="2400" baseline="30000" dirty="0" smtClean="0">
                <a:latin typeface="+mj-lt"/>
              </a:rPr>
              <a:t>th</a:t>
            </a:r>
            <a:r>
              <a:rPr lang="en-US" sz="2400" dirty="0" smtClean="0">
                <a:latin typeface="+mj-lt"/>
              </a:rPr>
              <a:t> and 14</a:t>
            </a:r>
            <a:r>
              <a:rPr lang="en-US" sz="2400" baseline="30000" dirty="0" smtClean="0">
                <a:latin typeface="+mj-lt"/>
              </a:rPr>
              <a:t>th</a:t>
            </a:r>
            <a:r>
              <a:rPr lang="en-US" sz="2400" dirty="0" smtClean="0">
                <a:latin typeface="+mj-lt"/>
              </a:rPr>
              <a:t> Amendments</a:t>
            </a:r>
            <a:endParaRPr lang="en-US" sz="2400" dirty="0">
              <a:latin typeface="+mj-lt"/>
            </a:endParaRPr>
          </a:p>
        </p:txBody>
      </p:sp>
      <p:graphicFrame>
        <p:nvGraphicFramePr>
          <p:cNvPr id="6" name="Diagram 5"/>
          <p:cNvGraphicFramePr/>
          <p:nvPr>
            <p:extLst>
              <p:ext uri="{D42A27DB-BD31-4B8C-83A1-F6EECF244321}">
                <p14:modId xmlns:p14="http://schemas.microsoft.com/office/powerpoint/2010/main" val="1918590393"/>
              </p:ext>
            </p:extLst>
          </p:nvPr>
        </p:nvGraphicFramePr>
        <p:xfrm>
          <a:off x="877432" y="2133600"/>
          <a:ext cx="6971168" cy="4038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814485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a:effectLst>
                  <a:outerShdw blurRad="38100" dist="38100" dir="2700000" algn="tl">
                    <a:srgbClr val="000000">
                      <a:alpha val="43137"/>
                    </a:srgbClr>
                  </a:outerShdw>
                </a:effectLst>
              </a:rPr>
              <a:t>STATUTORY RULEMAKING PROCESS</a:t>
            </a:r>
            <a:endParaRPr lang="en-US" i="1" dirty="0">
              <a:effectLst>
                <a:outerShdw blurRad="38100" dist="38100" dir="2700000" algn="tl">
                  <a:srgbClr val="000000">
                    <a:alpha val="43137"/>
                  </a:srgbClr>
                </a:outerShdw>
              </a:effectLst>
            </a:endParaRPr>
          </a:p>
        </p:txBody>
      </p:sp>
      <p:sp>
        <p:nvSpPr>
          <p:cNvPr id="3" name="Rectangle 2"/>
          <p:cNvSpPr/>
          <p:nvPr/>
        </p:nvSpPr>
        <p:spPr>
          <a:xfrm>
            <a:off x="841248" y="1676400"/>
            <a:ext cx="7696200" cy="3785652"/>
          </a:xfrm>
          <a:prstGeom prst="rect">
            <a:avLst/>
          </a:prstGeom>
        </p:spPr>
        <p:txBody>
          <a:bodyPr wrap="square">
            <a:spAutoFit/>
          </a:bodyPr>
          <a:lstStyle/>
          <a:p>
            <a:r>
              <a:rPr lang="en-US" sz="2400" b="1" dirty="0">
                <a:solidFill>
                  <a:schemeClr val="accent1">
                    <a:lumMod val="75000"/>
                  </a:schemeClr>
                </a:solidFill>
                <a:effectLst>
                  <a:outerShdw blurRad="38100" dist="38100" dir="2700000" algn="tl">
                    <a:srgbClr val="000000">
                      <a:alpha val="43137"/>
                    </a:srgbClr>
                  </a:outerShdw>
                </a:effectLst>
                <a:latin typeface="+mj-lt"/>
              </a:rPr>
              <a:t>Joint Administrative Procedures Committee (JAPC</a:t>
            </a:r>
            <a:r>
              <a:rPr lang="en-US" sz="2400" b="1" dirty="0" smtClean="0">
                <a:solidFill>
                  <a:schemeClr val="accent1">
                    <a:lumMod val="75000"/>
                  </a:schemeClr>
                </a:solidFill>
                <a:effectLst>
                  <a:outerShdw blurRad="38100" dist="38100" dir="2700000" algn="tl">
                    <a:srgbClr val="000000">
                      <a:alpha val="43137"/>
                    </a:srgbClr>
                  </a:outerShdw>
                </a:effectLst>
                <a:latin typeface="+mj-lt"/>
              </a:rPr>
              <a:t>)</a:t>
            </a:r>
          </a:p>
          <a:p>
            <a:r>
              <a:rPr lang="en-US" sz="2400" b="1" dirty="0" smtClean="0">
                <a:latin typeface="+mj-lt"/>
              </a:rPr>
              <a:t> </a:t>
            </a:r>
            <a:endParaRPr lang="en-US" sz="2400" dirty="0">
              <a:latin typeface="+mj-lt"/>
            </a:endParaRPr>
          </a:p>
          <a:p>
            <a:pPr>
              <a:tabLst>
                <a:tab pos="461963" algn="l"/>
              </a:tabLst>
            </a:pPr>
            <a:r>
              <a:rPr lang="en-US" sz="2400" dirty="0" smtClean="0">
                <a:latin typeface="+mj-lt"/>
              </a:rPr>
              <a:t>	Branch </a:t>
            </a:r>
            <a:r>
              <a:rPr lang="en-US" sz="2400" dirty="0">
                <a:latin typeface="+mj-lt"/>
              </a:rPr>
              <a:t>of the </a:t>
            </a:r>
            <a:r>
              <a:rPr lang="en-US" sz="2400" dirty="0" smtClean="0">
                <a:latin typeface="+mj-lt"/>
              </a:rPr>
              <a:t>legislature</a:t>
            </a:r>
          </a:p>
          <a:p>
            <a:endParaRPr lang="en-US" sz="2400" dirty="0">
              <a:latin typeface="+mj-lt"/>
            </a:endParaRPr>
          </a:p>
          <a:p>
            <a:pPr>
              <a:tabLst>
                <a:tab pos="461963" algn="l"/>
              </a:tabLst>
            </a:pPr>
            <a:r>
              <a:rPr lang="en-US" sz="2400" dirty="0" smtClean="0">
                <a:latin typeface="+mj-lt"/>
              </a:rPr>
              <a:t>	Reviews </a:t>
            </a:r>
            <a:r>
              <a:rPr lang="en-US" sz="2400" dirty="0">
                <a:latin typeface="+mj-lt"/>
              </a:rPr>
              <a:t>all rules and monitors adherence to </a:t>
            </a:r>
            <a:r>
              <a:rPr lang="en-US" sz="2400" dirty="0" smtClean="0">
                <a:latin typeface="+mj-lt"/>
              </a:rPr>
              <a:t>	Chapter </a:t>
            </a:r>
            <a:r>
              <a:rPr lang="en-US" sz="2400" dirty="0">
                <a:latin typeface="+mj-lt"/>
              </a:rPr>
              <a:t>120, F.S</a:t>
            </a:r>
            <a:r>
              <a:rPr lang="en-US" sz="2400" dirty="0" smtClean="0">
                <a:latin typeface="+mj-lt"/>
              </a:rPr>
              <a:t>.</a:t>
            </a:r>
          </a:p>
          <a:p>
            <a:endParaRPr lang="en-US" sz="2400" dirty="0">
              <a:latin typeface="+mj-lt"/>
            </a:endParaRPr>
          </a:p>
          <a:p>
            <a:pPr>
              <a:tabLst>
                <a:tab pos="461963" algn="l"/>
              </a:tabLst>
            </a:pPr>
            <a:r>
              <a:rPr lang="en-US" sz="2400" dirty="0">
                <a:latin typeface="+mj-lt"/>
              </a:rPr>
              <a:t>	</a:t>
            </a:r>
            <a:r>
              <a:rPr lang="en-US" sz="2400" dirty="0" smtClean="0">
                <a:latin typeface="+mj-lt"/>
              </a:rPr>
              <a:t>Advises </a:t>
            </a:r>
            <a:r>
              <a:rPr lang="en-US" sz="2400" dirty="0">
                <a:latin typeface="+mj-lt"/>
              </a:rPr>
              <a:t>if rulemaking exceeds statutory </a:t>
            </a:r>
            <a:r>
              <a:rPr lang="en-US" sz="2400" dirty="0" smtClean="0">
                <a:latin typeface="+mj-lt"/>
              </a:rPr>
              <a:t>authority.</a:t>
            </a:r>
          </a:p>
          <a:p>
            <a:endParaRPr lang="en-US" sz="2400" dirty="0">
              <a:latin typeface="+mj-lt"/>
            </a:endParaRPr>
          </a:p>
          <a:p>
            <a:pPr>
              <a:tabLst>
                <a:tab pos="461963" algn="l"/>
              </a:tabLst>
            </a:pPr>
            <a:r>
              <a:rPr lang="en-US" sz="2400" dirty="0" smtClean="0">
                <a:latin typeface="+mj-lt"/>
              </a:rPr>
              <a:t>	Ensures </a:t>
            </a:r>
            <a:r>
              <a:rPr lang="en-US" sz="2400" dirty="0">
                <a:latin typeface="+mj-lt"/>
              </a:rPr>
              <a:t>notice and timing requirements are met.</a:t>
            </a:r>
          </a:p>
        </p:txBody>
      </p:sp>
    </p:spTree>
    <p:extLst>
      <p:ext uri="{BB962C8B-B14F-4D97-AF65-F5344CB8AC3E}">
        <p14:creationId xmlns:p14="http://schemas.microsoft.com/office/powerpoint/2010/main" val="97476322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a:effectLst>
                  <a:outerShdw blurRad="38100" dist="38100" dir="2700000" algn="tl">
                    <a:srgbClr val="000000">
                      <a:alpha val="43137"/>
                    </a:srgbClr>
                  </a:outerShdw>
                </a:effectLst>
              </a:rPr>
              <a:t>STATUTORY RULEMAKING PROCESS</a:t>
            </a:r>
            <a:endParaRPr lang="en-US" i="1" dirty="0">
              <a:effectLst>
                <a:outerShdw blurRad="38100" dist="38100" dir="2700000" algn="tl">
                  <a:srgbClr val="000000">
                    <a:alpha val="43137"/>
                  </a:srgbClr>
                </a:outerShdw>
              </a:effectLst>
            </a:endParaRPr>
          </a:p>
        </p:txBody>
      </p:sp>
      <p:sp>
        <p:nvSpPr>
          <p:cNvPr id="3" name="Rectangle 2"/>
          <p:cNvSpPr/>
          <p:nvPr/>
        </p:nvSpPr>
        <p:spPr>
          <a:xfrm>
            <a:off x="841248" y="1676400"/>
            <a:ext cx="7696200" cy="3416320"/>
          </a:xfrm>
          <a:prstGeom prst="rect">
            <a:avLst/>
          </a:prstGeom>
        </p:spPr>
        <p:txBody>
          <a:bodyPr wrap="square">
            <a:spAutoFit/>
          </a:bodyPr>
          <a:lstStyle/>
          <a:p>
            <a:r>
              <a:rPr lang="en-US" sz="2400" b="1" dirty="0">
                <a:solidFill>
                  <a:schemeClr val="accent1">
                    <a:lumMod val="75000"/>
                  </a:schemeClr>
                </a:solidFill>
                <a:effectLst>
                  <a:outerShdw blurRad="38100" dist="38100" dir="2700000" algn="tl">
                    <a:srgbClr val="000000">
                      <a:alpha val="43137"/>
                    </a:srgbClr>
                  </a:outerShdw>
                </a:effectLst>
                <a:latin typeface="+mj-lt"/>
              </a:rPr>
              <a:t>Department of Revenue</a:t>
            </a:r>
            <a:endParaRPr lang="en-US" sz="2400" dirty="0">
              <a:solidFill>
                <a:schemeClr val="accent1">
                  <a:lumMod val="75000"/>
                </a:schemeClr>
              </a:solidFill>
              <a:effectLst>
                <a:outerShdw blurRad="38100" dist="38100" dir="2700000" algn="tl">
                  <a:srgbClr val="000000">
                    <a:alpha val="43137"/>
                  </a:srgbClr>
                </a:outerShdw>
              </a:effectLst>
              <a:latin typeface="+mj-lt"/>
            </a:endParaRPr>
          </a:p>
          <a:p>
            <a:r>
              <a:rPr lang="en-US" sz="2400" b="1" dirty="0" smtClean="0">
                <a:latin typeface="+mj-lt"/>
              </a:rPr>
              <a:t> </a:t>
            </a:r>
            <a:endParaRPr lang="en-US" sz="2400" dirty="0">
              <a:latin typeface="+mj-lt"/>
            </a:endParaRPr>
          </a:p>
          <a:p>
            <a:pPr>
              <a:tabLst>
                <a:tab pos="461963" algn="l"/>
              </a:tabLst>
            </a:pPr>
            <a:r>
              <a:rPr lang="en-US" sz="2400" dirty="0" smtClean="0">
                <a:latin typeface="+mj-lt"/>
              </a:rPr>
              <a:t>	Cabinet </a:t>
            </a:r>
            <a:r>
              <a:rPr lang="en-US" sz="2400" dirty="0">
                <a:latin typeface="+mj-lt"/>
              </a:rPr>
              <a:t>agency (FDLE, HMSV, </a:t>
            </a:r>
            <a:r>
              <a:rPr lang="en-US" sz="2400" dirty="0" smtClean="0">
                <a:latin typeface="+mj-lt"/>
              </a:rPr>
              <a:t>DOR, DVA)</a:t>
            </a:r>
          </a:p>
          <a:p>
            <a:endParaRPr lang="en-US" sz="2400" dirty="0">
              <a:latin typeface="+mj-lt"/>
            </a:endParaRPr>
          </a:p>
          <a:p>
            <a:pPr>
              <a:tabLst>
                <a:tab pos="461963" algn="l"/>
              </a:tabLst>
            </a:pPr>
            <a:r>
              <a:rPr lang="en-US" sz="2400" dirty="0">
                <a:latin typeface="+mj-lt"/>
              </a:rPr>
              <a:t>	</a:t>
            </a:r>
            <a:r>
              <a:rPr lang="en-US" sz="2400" dirty="0" smtClean="0">
                <a:latin typeface="+mj-lt"/>
              </a:rPr>
              <a:t>Must </a:t>
            </a:r>
            <a:r>
              <a:rPr lang="en-US" sz="2400" dirty="0">
                <a:latin typeface="+mj-lt"/>
              </a:rPr>
              <a:t>go to Governor and Cabinet for approval </a:t>
            </a:r>
            <a:r>
              <a:rPr lang="en-US" sz="2400" dirty="0" smtClean="0">
                <a:latin typeface="+mj-lt"/>
              </a:rPr>
              <a:t>	to </a:t>
            </a:r>
            <a:r>
              <a:rPr lang="en-US" sz="2400" dirty="0">
                <a:latin typeface="+mj-lt"/>
              </a:rPr>
              <a:t>take each step in rulemaking</a:t>
            </a:r>
            <a:r>
              <a:rPr lang="en-US" sz="2400" dirty="0" smtClean="0">
                <a:latin typeface="+mj-lt"/>
              </a:rPr>
              <a:t>.</a:t>
            </a:r>
          </a:p>
          <a:p>
            <a:endParaRPr lang="en-US" sz="2400" dirty="0">
              <a:latin typeface="+mj-lt"/>
            </a:endParaRPr>
          </a:p>
          <a:p>
            <a:pPr>
              <a:tabLst>
                <a:tab pos="461963" algn="l"/>
              </a:tabLst>
            </a:pPr>
            <a:r>
              <a:rPr lang="en-US" sz="2400" dirty="0" smtClean="0">
                <a:latin typeface="+mj-lt"/>
              </a:rPr>
              <a:t>	Dependent </a:t>
            </a:r>
            <a:r>
              <a:rPr lang="en-US" sz="2400" dirty="0">
                <a:latin typeface="+mj-lt"/>
              </a:rPr>
              <a:t>on when the Governor and Cabinet </a:t>
            </a:r>
            <a:r>
              <a:rPr lang="en-US" sz="2400" dirty="0" smtClean="0">
                <a:latin typeface="+mj-lt"/>
              </a:rPr>
              <a:t>	meet</a:t>
            </a:r>
            <a:r>
              <a:rPr lang="en-US" sz="2400" dirty="0">
                <a:latin typeface="+mj-lt"/>
              </a:rPr>
              <a:t>.</a:t>
            </a:r>
          </a:p>
        </p:txBody>
      </p:sp>
    </p:spTree>
    <p:extLst>
      <p:ext uri="{BB962C8B-B14F-4D97-AF65-F5344CB8AC3E}">
        <p14:creationId xmlns:p14="http://schemas.microsoft.com/office/powerpoint/2010/main" val="22917241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a:solidFill>
            <a:schemeClr val="accent1">
              <a:lumMod val="50000"/>
            </a:schemeClr>
          </a:solidFill>
        </p:spPr>
        <p:txBody>
          <a:bodyPr>
            <a:noAutofit/>
          </a:bodyPr>
          <a:lstStyle/>
          <a:p>
            <a:r>
              <a:rPr lang="en-US" b="1" dirty="0">
                <a:effectLst>
                  <a:outerShdw blurRad="38100" dist="38100" dir="2700000" algn="tl">
                    <a:srgbClr val="000000">
                      <a:alpha val="43137"/>
                    </a:srgbClr>
                  </a:outerShdw>
                </a:effectLst>
              </a:rPr>
              <a:t>STATUTORY RULEMAKING PROCESS</a:t>
            </a:r>
            <a:endParaRPr lang="en-US" i="1" dirty="0">
              <a:effectLst>
                <a:outerShdw blurRad="38100" dist="38100" dir="2700000" algn="tl">
                  <a:srgbClr val="000000">
                    <a:alpha val="43137"/>
                  </a:srgbClr>
                </a:outerShdw>
              </a:effectLst>
            </a:endParaRPr>
          </a:p>
        </p:txBody>
      </p:sp>
      <p:sp>
        <p:nvSpPr>
          <p:cNvPr id="3" name="Rectangle 2"/>
          <p:cNvSpPr/>
          <p:nvPr/>
        </p:nvSpPr>
        <p:spPr>
          <a:xfrm>
            <a:off x="841248" y="1676400"/>
            <a:ext cx="7696200" cy="3046988"/>
          </a:xfrm>
          <a:prstGeom prst="rect">
            <a:avLst/>
          </a:prstGeom>
        </p:spPr>
        <p:txBody>
          <a:bodyPr wrap="square">
            <a:spAutoFit/>
          </a:bodyPr>
          <a:lstStyle/>
          <a:p>
            <a:r>
              <a:rPr lang="en-US" sz="2400" b="1" dirty="0">
                <a:solidFill>
                  <a:schemeClr val="accent1">
                    <a:lumMod val="75000"/>
                  </a:schemeClr>
                </a:solidFill>
                <a:effectLst>
                  <a:outerShdw blurRad="38100" dist="38100" dir="2700000" algn="tl">
                    <a:srgbClr val="000000">
                      <a:alpha val="43137"/>
                    </a:srgbClr>
                  </a:outerShdw>
                </a:effectLst>
                <a:latin typeface="+mj-lt"/>
              </a:rPr>
              <a:t>Other agencies such as DBPR or DCF do not have to get approval.</a:t>
            </a:r>
            <a:endParaRPr lang="en-US" sz="2400" dirty="0">
              <a:solidFill>
                <a:schemeClr val="accent1">
                  <a:lumMod val="75000"/>
                </a:schemeClr>
              </a:solidFill>
              <a:effectLst>
                <a:outerShdw blurRad="38100" dist="38100" dir="2700000" algn="tl">
                  <a:srgbClr val="000000">
                    <a:alpha val="43137"/>
                  </a:srgbClr>
                </a:outerShdw>
              </a:effectLst>
              <a:latin typeface="+mj-lt"/>
            </a:endParaRPr>
          </a:p>
          <a:p>
            <a:r>
              <a:rPr lang="en-US" sz="2400" b="1" dirty="0" smtClean="0">
                <a:latin typeface="+mj-lt"/>
              </a:rPr>
              <a:t> </a:t>
            </a:r>
            <a:endParaRPr lang="en-US" sz="2400" dirty="0">
              <a:latin typeface="+mj-lt"/>
            </a:endParaRPr>
          </a:p>
          <a:p>
            <a:pPr>
              <a:tabLst>
                <a:tab pos="461963" algn="l"/>
              </a:tabLst>
            </a:pPr>
            <a:r>
              <a:rPr lang="en-US" sz="2400" dirty="0" smtClean="0">
                <a:latin typeface="+mj-lt"/>
              </a:rPr>
              <a:t>	Their </a:t>
            </a:r>
            <a:r>
              <a:rPr lang="en-US" sz="2400" dirty="0">
                <a:latin typeface="+mj-lt"/>
              </a:rPr>
              <a:t>rulemaking process is significantly </a:t>
            </a:r>
            <a:r>
              <a:rPr lang="en-US" sz="2400" dirty="0" smtClean="0">
                <a:latin typeface="+mj-lt"/>
              </a:rPr>
              <a:t>shorter.</a:t>
            </a:r>
          </a:p>
          <a:p>
            <a:pPr>
              <a:tabLst>
                <a:tab pos="461963" algn="l"/>
              </a:tabLst>
            </a:pPr>
            <a:endParaRPr lang="en-US" sz="2400" dirty="0">
              <a:latin typeface="+mj-lt"/>
            </a:endParaRPr>
          </a:p>
          <a:p>
            <a:pPr>
              <a:tabLst>
                <a:tab pos="461963" algn="l"/>
              </a:tabLst>
            </a:pPr>
            <a:r>
              <a:rPr lang="en-US" sz="2400" dirty="0" smtClean="0">
                <a:latin typeface="+mj-lt"/>
              </a:rPr>
              <a:t>	What </a:t>
            </a:r>
            <a:r>
              <a:rPr lang="en-US" sz="2400" dirty="0">
                <a:latin typeface="+mj-lt"/>
              </a:rPr>
              <a:t>may take us a year to do, these agencies can </a:t>
            </a:r>
            <a:r>
              <a:rPr lang="en-US" sz="2400" dirty="0" smtClean="0">
                <a:latin typeface="+mj-lt"/>
              </a:rPr>
              <a:t>	take </a:t>
            </a:r>
            <a:r>
              <a:rPr lang="en-US" sz="2400" dirty="0">
                <a:latin typeface="+mj-lt"/>
              </a:rPr>
              <a:t>care of in less than 3 months as long as they </a:t>
            </a:r>
            <a:r>
              <a:rPr lang="en-US" sz="2400" dirty="0" smtClean="0">
                <a:latin typeface="+mj-lt"/>
              </a:rPr>
              <a:t>	have </a:t>
            </a:r>
            <a:r>
              <a:rPr lang="en-US" sz="2400" dirty="0">
                <a:latin typeface="+mj-lt"/>
              </a:rPr>
              <a:t>followed the requirements of Chapter 120.</a:t>
            </a:r>
          </a:p>
        </p:txBody>
      </p:sp>
    </p:spTree>
    <p:extLst>
      <p:ext uri="{BB962C8B-B14F-4D97-AF65-F5344CB8AC3E}">
        <p14:creationId xmlns:p14="http://schemas.microsoft.com/office/powerpoint/2010/main" val="372255236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1143000"/>
          </a:xfrm>
        </p:spPr>
        <p:txBody>
          <a:bodyPr>
            <a:normAutofit fontScale="90000"/>
          </a:bodyPr>
          <a:lstStyle/>
          <a:p>
            <a:r>
              <a:rPr lang="en-US" b="1" dirty="0">
                <a:effectLst>
                  <a:outerShdw blurRad="38100" dist="38100" dir="2700000" algn="tl">
                    <a:srgbClr val="000000">
                      <a:alpha val="43137"/>
                    </a:srgbClr>
                  </a:outerShdw>
                </a:effectLst>
              </a:rPr>
              <a:t>PROPERTY TAX OVERSIGHT RULEMAKING PROCESS</a:t>
            </a:r>
            <a:endParaRPr lang="en-US" dirty="0">
              <a:effectLst>
                <a:outerShdw blurRad="38100" dist="38100" dir="2700000" algn="tl">
                  <a:srgbClr val="000000">
                    <a:alpha val="43137"/>
                  </a:srgbClr>
                </a:outerShdw>
              </a:effectLst>
            </a:endParaRPr>
          </a:p>
        </p:txBody>
      </p:sp>
      <p:sp>
        <p:nvSpPr>
          <p:cNvPr id="3" name="Rectangle 2"/>
          <p:cNvSpPr/>
          <p:nvPr/>
        </p:nvSpPr>
        <p:spPr>
          <a:xfrm>
            <a:off x="841248" y="1676400"/>
            <a:ext cx="7696200" cy="1938992"/>
          </a:xfrm>
          <a:prstGeom prst="rect">
            <a:avLst/>
          </a:prstGeom>
        </p:spPr>
        <p:txBody>
          <a:bodyPr wrap="square">
            <a:spAutoFit/>
          </a:bodyPr>
          <a:lstStyle/>
          <a:p>
            <a:endParaRPr lang="en-US" sz="2400" dirty="0">
              <a:latin typeface="+mj-lt"/>
            </a:endParaRPr>
          </a:p>
          <a:p>
            <a:pPr>
              <a:tabLst>
                <a:tab pos="461963" algn="l"/>
              </a:tabLst>
            </a:pPr>
            <a:r>
              <a:rPr lang="en-US" sz="2400" b="1"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a:p>
            <a:pPr>
              <a:tabLst>
                <a:tab pos="461963" algn="l"/>
              </a:tabLst>
            </a:pPr>
            <a:r>
              <a:rPr lang="en-US" sz="2400" dirty="0" smtClean="0">
                <a:latin typeface="+mj-lt"/>
              </a:rPr>
              <a:t>		</a:t>
            </a:r>
            <a:endParaRPr lang="en-US" sz="2400" dirty="0">
              <a:latin typeface="+mj-lt"/>
            </a:endParaRPr>
          </a:p>
        </p:txBody>
      </p:sp>
      <p:graphicFrame>
        <p:nvGraphicFramePr>
          <p:cNvPr id="4" name="Diagram 3"/>
          <p:cNvGraphicFramePr/>
          <p:nvPr>
            <p:extLst>
              <p:ext uri="{D42A27DB-BD31-4B8C-83A1-F6EECF244321}">
                <p14:modId xmlns:p14="http://schemas.microsoft.com/office/powerpoint/2010/main" val="4173062717"/>
              </p:ext>
            </p:extLst>
          </p:nvPr>
        </p:nvGraphicFramePr>
        <p:xfrm>
          <a:off x="1524000" y="1752600"/>
          <a:ext cx="6096000" cy="414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29600" y="5715000"/>
            <a:ext cx="592137" cy="890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640815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3247</TotalTime>
  <Words>1674</Words>
  <Application>Microsoft Office PowerPoint</Application>
  <PresentationFormat>On-screen Show (4:3)</PresentationFormat>
  <Paragraphs>247</Paragraphs>
  <Slides>33</Slides>
  <Notes>10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PROPERTY TAX OVERSIGHT DEPARTMENT OF REVENUE SEPTEMBER 19, 2012</vt:lpstr>
      <vt:lpstr>STATUTORY RULEMAKING PROCESS</vt:lpstr>
      <vt:lpstr>STATUTORY RULEMAKING PROCESS</vt:lpstr>
      <vt:lpstr>STATUTORY RULEMAKING PROCESS</vt:lpstr>
      <vt:lpstr>STATUTORY RULEMAKING PROCESS</vt:lpstr>
      <vt:lpstr>STATUTORY RULEMAKING PROCESS</vt:lpstr>
      <vt:lpstr>STATUTORY RULEMAKING PROCESS</vt:lpstr>
      <vt:lpstr>STATUTORY RULEMAKING PROCESS</vt:lpstr>
      <vt:lpstr>PROPERTY TAX OVERSIGHT RULEMAKING PROCESS</vt:lpstr>
      <vt:lpstr>PROPERTY TAX OVERSIGHT RULEMAKING PROCESS</vt:lpstr>
      <vt:lpstr>PROPERTY TAX OVERSIGHT RULEMAKING PROCESS</vt:lpstr>
      <vt:lpstr>PROPERTY TAX OVERSIGHT RULEMAKING PROCESS</vt:lpstr>
      <vt:lpstr>PROPERTY TAX OVERSIGHT RULEMAKING PROCESS</vt:lpstr>
      <vt:lpstr>PROPERTY TAX OVERSIGHT RULEMAKING PROCESS</vt:lpstr>
      <vt:lpstr>Florida Department of Revenue  Property Tax Oversight Program Technical Assistance Unit </vt:lpstr>
      <vt:lpstr>An Overview of the Process</vt:lpstr>
      <vt:lpstr>REVIEWING</vt:lpstr>
      <vt:lpstr>REPLACING</vt:lpstr>
      <vt:lpstr>RESEARCHING</vt:lpstr>
      <vt:lpstr>RESTRUCTURING</vt:lpstr>
      <vt:lpstr>REVISING</vt:lpstr>
      <vt:lpstr>EXAMPLES</vt:lpstr>
      <vt:lpstr>EXAMPLES</vt:lpstr>
      <vt:lpstr>EXAMPLES</vt:lpstr>
      <vt:lpstr>EXAMPLES</vt:lpstr>
      <vt:lpstr>EXAMPLES</vt:lpstr>
      <vt:lpstr>EXAMPLES</vt:lpstr>
      <vt:lpstr>EXAMPLES</vt:lpstr>
      <vt:lpstr>EXAMPLES</vt:lpstr>
      <vt:lpstr>EXAMPLES</vt:lpstr>
      <vt:lpstr>EXAMPLES</vt:lpstr>
      <vt:lpstr>CHAPTER 12D-13’s JOURNEY</vt:lpstr>
      <vt:lpstr>CHAPTER 12D-13’s JOURNEY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REVIEW</dc:title>
  <dc:creator>Timisha Brooks</dc:creator>
  <cp:lastModifiedBy>Claudia Kemp</cp:lastModifiedBy>
  <cp:revision>97</cp:revision>
  <cp:lastPrinted>2012-09-14T17:43:26Z</cp:lastPrinted>
  <dcterms:created xsi:type="dcterms:W3CDTF">2012-09-12T21:02:48Z</dcterms:created>
  <dcterms:modified xsi:type="dcterms:W3CDTF">2012-09-19T12:09:14Z</dcterms:modified>
</cp:coreProperties>
</file>